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4.xml" ContentType="application/vnd.openxmlformats-officedocument.themeOverride+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5.xml" ContentType="application/vnd.openxmlformats-officedocument.themeOverr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5.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4" r:id="rId7"/>
  </p:sldMasterIdLst>
  <p:notesMasterIdLst>
    <p:notesMasterId r:id="rId62"/>
  </p:notesMasterIdLst>
  <p:handoutMasterIdLst>
    <p:handoutMasterId r:id="rId63"/>
  </p:handoutMasterIdLst>
  <p:sldIdLst>
    <p:sldId id="754" r:id="rId8"/>
    <p:sldId id="1166" r:id="rId9"/>
    <p:sldId id="1167" r:id="rId10"/>
    <p:sldId id="1078" r:id="rId11"/>
    <p:sldId id="1116" r:id="rId12"/>
    <p:sldId id="1117" r:id="rId13"/>
    <p:sldId id="1074" r:id="rId14"/>
    <p:sldId id="1094" r:id="rId15"/>
    <p:sldId id="1092" r:id="rId16"/>
    <p:sldId id="1155" r:id="rId17"/>
    <p:sldId id="1119" r:id="rId18"/>
    <p:sldId id="1120" r:id="rId19"/>
    <p:sldId id="1156" r:id="rId20"/>
    <p:sldId id="1123" r:id="rId21"/>
    <p:sldId id="1153" r:id="rId22"/>
    <p:sldId id="1157" r:id="rId23"/>
    <p:sldId id="1158" r:id="rId24"/>
    <p:sldId id="1159" r:id="rId25"/>
    <p:sldId id="1154" r:id="rId26"/>
    <p:sldId id="1151" r:id="rId27"/>
    <p:sldId id="1095" r:id="rId28"/>
    <p:sldId id="1130" r:id="rId29"/>
    <p:sldId id="1131" r:id="rId30"/>
    <p:sldId id="1132" r:id="rId31"/>
    <p:sldId id="1133" r:id="rId32"/>
    <p:sldId id="1134" r:id="rId33"/>
    <p:sldId id="1135" r:id="rId34"/>
    <p:sldId id="1136" r:id="rId35"/>
    <p:sldId id="1164" r:id="rId36"/>
    <p:sldId id="1160" r:id="rId37"/>
    <p:sldId id="1161" r:id="rId38"/>
    <p:sldId id="1162" r:id="rId39"/>
    <p:sldId id="1163" r:id="rId40"/>
    <p:sldId id="1140" r:id="rId41"/>
    <p:sldId id="1141" r:id="rId42"/>
    <p:sldId id="1143" r:id="rId43"/>
    <p:sldId id="1144" r:id="rId44"/>
    <p:sldId id="1146" r:id="rId45"/>
    <p:sldId id="1147" r:id="rId46"/>
    <p:sldId id="1148" r:id="rId47"/>
    <p:sldId id="1149" r:id="rId48"/>
    <p:sldId id="1165" r:id="rId49"/>
    <p:sldId id="1150" r:id="rId50"/>
    <p:sldId id="1112" r:id="rId51"/>
    <p:sldId id="1114" r:id="rId52"/>
    <p:sldId id="1152" r:id="rId53"/>
    <p:sldId id="1121" r:id="rId54"/>
    <p:sldId id="1124" r:id="rId55"/>
    <p:sldId id="1125" r:id="rId56"/>
    <p:sldId id="1126" r:id="rId57"/>
    <p:sldId id="1127" r:id="rId58"/>
    <p:sldId id="1128" r:id="rId59"/>
    <p:sldId id="1129" r:id="rId60"/>
    <p:sldId id="755" r:id="rId6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638D"/>
    <a:srgbClr val="D8E219"/>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1E093-036D-41C5-8DFD-E5068FB60C18}" v="1085" dt="2020-10-02T00:55:16.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89" autoAdjust="0"/>
  </p:normalViewPr>
  <p:slideViewPr>
    <p:cSldViewPr snapToGrid="0">
      <p:cViewPr varScale="1">
        <p:scale>
          <a:sx n="48" d="100"/>
          <a:sy n="48" d="100"/>
        </p:scale>
        <p:origin x="1527"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385b7343-7e51-4167-b40a-3bc9ed8e0e06" providerId="ADAL" clId="{0951E093-036D-41C5-8DFD-E5068FB60C18}"/>
    <pc:docChg chg="undo redo custSel addSld delSld modSld sldOrd delMainMaster">
      <pc:chgData name="Danielle Detering" userId="385b7343-7e51-4167-b40a-3bc9ed8e0e06" providerId="ADAL" clId="{0951E093-036D-41C5-8DFD-E5068FB60C18}" dt="2020-10-02T00:55:16.527" v="7799"/>
      <pc:docMkLst>
        <pc:docMk/>
      </pc:docMkLst>
      <pc:sldChg chg="addSp delSp mod modTransition">
        <pc:chgData name="Danielle Detering" userId="385b7343-7e51-4167-b40a-3bc9ed8e0e06" providerId="ADAL" clId="{0951E093-036D-41C5-8DFD-E5068FB60C18}" dt="2020-10-02T00:55:16.527" v="7799"/>
        <pc:sldMkLst>
          <pc:docMk/>
          <pc:sldMk cId="3116770051" sldId="754"/>
        </pc:sldMkLst>
        <pc:spChg chg="add del">
          <ac:chgData name="Danielle Detering" userId="385b7343-7e51-4167-b40a-3bc9ed8e0e06" providerId="ADAL" clId="{0951E093-036D-41C5-8DFD-E5068FB60C18}" dt="2020-08-25T18:05:05.930" v="3" actId="22"/>
          <ac:spMkLst>
            <pc:docMk/>
            <pc:sldMk cId="3116770051" sldId="754"/>
            <ac:spMk id="6" creationId="{EEAA83E5-0798-4EE8-B341-08E25BAC09CF}"/>
          </ac:spMkLst>
        </pc:spChg>
      </pc:sldChg>
      <pc:sldChg chg="modTransition">
        <pc:chgData name="Danielle Detering" userId="385b7343-7e51-4167-b40a-3bc9ed8e0e06" providerId="ADAL" clId="{0951E093-036D-41C5-8DFD-E5068FB60C18}" dt="2020-10-02T00:55:16.527" v="7799"/>
        <pc:sldMkLst>
          <pc:docMk/>
          <pc:sldMk cId="2420619438" sldId="755"/>
        </pc:sldMkLst>
      </pc:sldChg>
      <pc:sldChg chg="addSp modSp mod modTransition">
        <pc:chgData name="Danielle Detering" userId="385b7343-7e51-4167-b40a-3bc9ed8e0e06" providerId="ADAL" clId="{0951E093-036D-41C5-8DFD-E5068FB60C18}" dt="2020-10-02T00:55:16.527" v="7799"/>
        <pc:sldMkLst>
          <pc:docMk/>
          <pc:sldMk cId="3264266803" sldId="1074"/>
        </pc:sldMkLst>
        <pc:spChg chg="mod">
          <ac:chgData name="Danielle Detering" userId="385b7343-7e51-4167-b40a-3bc9ed8e0e06" providerId="ADAL" clId="{0951E093-036D-41C5-8DFD-E5068FB60C18}" dt="2020-10-01T22:41:12.600" v="7742" actId="1076"/>
          <ac:spMkLst>
            <pc:docMk/>
            <pc:sldMk cId="3264266803" sldId="1074"/>
            <ac:spMk id="7" creationId="{82114283-0862-4EF1-AB42-320B31DD48DF}"/>
          </ac:spMkLst>
        </pc:spChg>
        <pc:spChg chg="mod">
          <ac:chgData name="Danielle Detering" userId="385b7343-7e51-4167-b40a-3bc9ed8e0e06" providerId="ADAL" clId="{0951E093-036D-41C5-8DFD-E5068FB60C18}" dt="2020-10-01T22:39:31.753" v="7728" actId="1076"/>
          <ac:spMkLst>
            <pc:docMk/>
            <pc:sldMk cId="3264266803" sldId="1074"/>
            <ac:spMk id="8" creationId="{CFB238DC-76D8-415F-AF2E-94FECC3FC4BE}"/>
          </ac:spMkLst>
        </pc:spChg>
        <pc:spChg chg="mod">
          <ac:chgData name="Danielle Detering" userId="385b7343-7e51-4167-b40a-3bc9ed8e0e06" providerId="ADAL" clId="{0951E093-036D-41C5-8DFD-E5068FB60C18}" dt="2020-10-01T22:39:31.753" v="7728" actId="1076"/>
          <ac:spMkLst>
            <pc:docMk/>
            <pc:sldMk cId="3264266803" sldId="1074"/>
            <ac:spMk id="9" creationId="{67A161EF-C879-4F29-A91A-FE1E0A957CB1}"/>
          </ac:spMkLst>
        </pc:spChg>
        <pc:spChg chg="mod">
          <ac:chgData name="Danielle Detering" userId="385b7343-7e51-4167-b40a-3bc9ed8e0e06" providerId="ADAL" clId="{0951E093-036D-41C5-8DFD-E5068FB60C18}" dt="2020-10-01T22:41:12.600" v="7742" actId="1076"/>
          <ac:spMkLst>
            <pc:docMk/>
            <pc:sldMk cId="3264266803" sldId="1074"/>
            <ac:spMk id="10" creationId="{F5DBAD8F-7AF5-4839-9BEC-FC0BC2AE6B22}"/>
          </ac:spMkLst>
        </pc:spChg>
        <pc:spChg chg="mod">
          <ac:chgData name="Danielle Detering" userId="385b7343-7e51-4167-b40a-3bc9ed8e0e06" providerId="ADAL" clId="{0951E093-036D-41C5-8DFD-E5068FB60C18}" dt="2020-10-01T22:39:31.753" v="7728" actId="1076"/>
          <ac:spMkLst>
            <pc:docMk/>
            <pc:sldMk cId="3264266803" sldId="1074"/>
            <ac:spMk id="11" creationId="{C572FA9B-4D65-488F-9B2A-A1DA056F41EF}"/>
          </ac:spMkLst>
        </pc:spChg>
        <pc:spChg chg="mod">
          <ac:chgData name="Danielle Detering" userId="385b7343-7e51-4167-b40a-3bc9ed8e0e06" providerId="ADAL" clId="{0951E093-036D-41C5-8DFD-E5068FB60C18}" dt="2020-10-01T22:39:31.753" v="7728" actId="1076"/>
          <ac:spMkLst>
            <pc:docMk/>
            <pc:sldMk cId="3264266803" sldId="1074"/>
            <ac:spMk id="12" creationId="{26069145-1720-4519-83FE-E243B584251C}"/>
          </ac:spMkLst>
        </pc:spChg>
        <pc:spChg chg="mod">
          <ac:chgData name="Danielle Detering" userId="385b7343-7e51-4167-b40a-3bc9ed8e0e06" providerId="ADAL" clId="{0951E093-036D-41C5-8DFD-E5068FB60C18}" dt="2020-10-01T22:43:32.637" v="7751" actId="1076"/>
          <ac:spMkLst>
            <pc:docMk/>
            <pc:sldMk cId="3264266803" sldId="1074"/>
            <ac:spMk id="13" creationId="{3A1C0963-15D6-45A6-B782-1BAA6EC63B8A}"/>
          </ac:spMkLst>
        </pc:spChg>
        <pc:spChg chg="mod">
          <ac:chgData name="Danielle Detering" userId="385b7343-7e51-4167-b40a-3bc9ed8e0e06" providerId="ADAL" clId="{0951E093-036D-41C5-8DFD-E5068FB60C18}" dt="2020-10-01T22:43:32.637" v="7751" actId="1076"/>
          <ac:spMkLst>
            <pc:docMk/>
            <pc:sldMk cId="3264266803" sldId="1074"/>
            <ac:spMk id="43" creationId="{A1400A66-3381-4C16-8E62-78EC2F564D9C}"/>
          </ac:spMkLst>
        </pc:spChg>
        <pc:spChg chg="mod">
          <ac:chgData name="Danielle Detering" userId="385b7343-7e51-4167-b40a-3bc9ed8e0e06" providerId="ADAL" clId="{0951E093-036D-41C5-8DFD-E5068FB60C18}" dt="2020-10-01T22:43:32.637" v="7751" actId="1076"/>
          <ac:spMkLst>
            <pc:docMk/>
            <pc:sldMk cId="3264266803" sldId="1074"/>
            <ac:spMk id="45" creationId="{F1C34ADE-FA10-4B1D-9D56-960D900CEB25}"/>
          </ac:spMkLst>
        </pc:spChg>
        <pc:spChg chg="mod">
          <ac:chgData name="Danielle Detering" userId="385b7343-7e51-4167-b40a-3bc9ed8e0e06" providerId="ADAL" clId="{0951E093-036D-41C5-8DFD-E5068FB60C18}" dt="2020-10-01T22:43:32.637" v="7751" actId="1076"/>
          <ac:spMkLst>
            <pc:docMk/>
            <pc:sldMk cId="3264266803" sldId="1074"/>
            <ac:spMk id="47" creationId="{67AABA9F-FA31-43A6-A134-C706BCFDB504}"/>
          </ac:spMkLst>
        </pc:spChg>
        <pc:spChg chg="mod">
          <ac:chgData name="Danielle Detering" userId="385b7343-7e51-4167-b40a-3bc9ed8e0e06" providerId="ADAL" clId="{0951E093-036D-41C5-8DFD-E5068FB60C18}" dt="2020-10-01T22:43:32.637" v="7751" actId="1076"/>
          <ac:spMkLst>
            <pc:docMk/>
            <pc:sldMk cId="3264266803" sldId="1074"/>
            <ac:spMk id="49" creationId="{D1016F3E-D80E-4853-8D61-707B4194AE6F}"/>
          </ac:spMkLst>
        </pc:spChg>
        <pc:spChg chg="mod">
          <ac:chgData name="Danielle Detering" userId="385b7343-7e51-4167-b40a-3bc9ed8e0e06" providerId="ADAL" clId="{0951E093-036D-41C5-8DFD-E5068FB60C18}" dt="2020-10-01T22:43:32.637" v="7751" actId="1076"/>
          <ac:spMkLst>
            <pc:docMk/>
            <pc:sldMk cId="3264266803" sldId="1074"/>
            <ac:spMk id="51" creationId="{1D8F3AEF-3E6C-4243-85AD-D6657A26C4E7}"/>
          </ac:spMkLst>
        </pc:spChg>
        <pc:spChg chg="mod">
          <ac:chgData name="Danielle Detering" userId="385b7343-7e51-4167-b40a-3bc9ed8e0e06" providerId="ADAL" clId="{0951E093-036D-41C5-8DFD-E5068FB60C18}" dt="2020-10-01T22:43:32.637" v="7751" actId="1076"/>
          <ac:spMkLst>
            <pc:docMk/>
            <pc:sldMk cId="3264266803" sldId="1074"/>
            <ac:spMk id="53" creationId="{3CBA4C39-CCF9-4498-AF79-67230E9C1B01}"/>
          </ac:spMkLst>
        </pc:spChg>
        <pc:spChg chg="mod">
          <ac:chgData name="Danielle Detering" userId="385b7343-7e51-4167-b40a-3bc9ed8e0e06" providerId="ADAL" clId="{0951E093-036D-41C5-8DFD-E5068FB60C18}" dt="2020-10-01T22:43:32.637" v="7751" actId="1076"/>
          <ac:spMkLst>
            <pc:docMk/>
            <pc:sldMk cId="3264266803" sldId="1074"/>
            <ac:spMk id="55" creationId="{6EAD165D-6449-4FA9-9965-FA133C1C39AD}"/>
          </ac:spMkLst>
        </pc:spChg>
        <pc:spChg chg="mod">
          <ac:chgData name="Danielle Detering" userId="385b7343-7e51-4167-b40a-3bc9ed8e0e06" providerId="ADAL" clId="{0951E093-036D-41C5-8DFD-E5068FB60C18}" dt="2020-10-01T22:43:32.637" v="7751" actId="1076"/>
          <ac:spMkLst>
            <pc:docMk/>
            <pc:sldMk cId="3264266803" sldId="1074"/>
            <ac:spMk id="57" creationId="{9452B148-A181-450F-9DB2-E4D5F9FE5B2C}"/>
          </ac:spMkLst>
        </pc:spChg>
        <pc:spChg chg="mod">
          <ac:chgData name="Danielle Detering" userId="385b7343-7e51-4167-b40a-3bc9ed8e0e06" providerId="ADAL" clId="{0951E093-036D-41C5-8DFD-E5068FB60C18}" dt="2020-10-01T22:43:32.637" v="7751" actId="1076"/>
          <ac:spMkLst>
            <pc:docMk/>
            <pc:sldMk cId="3264266803" sldId="1074"/>
            <ac:spMk id="59" creationId="{F1609ABE-E69B-4894-9C6E-FB1AE18E5DA2}"/>
          </ac:spMkLst>
        </pc:spChg>
        <pc:spChg chg="mod">
          <ac:chgData name="Danielle Detering" userId="385b7343-7e51-4167-b40a-3bc9ed8e0e06" providerId="ADAL" clId="{0951E093-036D-41C5-8DFD-E5068FB60C18}" dt="2020-10-01T22:38:59.049" v="7724" actId="164"/>
          <ac:spMkLst>
            <pc:docMk/>
            <pc:sldMk cId="3264266803" sldId="1074"/>
            <ac:spMk id="331" creationId="{9148D233-EF44-4C09-8CEA-430B99CD3AAF}"/>
          </ac:spMkLst>
        </pc:spChg>
        <pc:spChg chg="mod">
          <ac:chgData name="Danielle Detering" userId="385b7343-7e51-4167-b40a-3bc9ed8e0e06" providerId="ADAL" clId="{0951E093-036D-41C5-8DFD-E5068FB60C18}" dt="2020-10-01T22:38:59.049" v="7724" actId="164"/>
          <ac:spMkLst>
            <pc:docMk/>
            <pc:sldMk cId="3264266803" sldId="1074"/>
            <ac:spMk id="348" creationId="{67D44328-C4A6-4FCA-948E-E386F7811A7B}"/>
          </ac:spMkLst>
        </pc:spChg>
        <pc:grpChg chg="add mod">
          <ac:chgData name="Danielle Detering" userId="385b7343-7e51-4167-b40a-3bc9ed8e0e06" providerId="ADAL" clId="{0951E093-036D-41C5-8DFD-E5068FB60C18}" dt="2020-10-01T22:38:59.049" v="7724" actId="164"/>
          <ac:grpSpMkLst>
            <pc:docMk/>
            <pc:sldMk cId="3264266803" sldId="1074"/>
            <ac:grpSpMk id="3" creationId="{CAFE405F-CD5A-4FEF-AC2B-3E6A48C7C62D}"/>
          </ac:grpSpMkLst>
        </pc:grpChg>
        <pc:cxnChg chg="mod">
          <ac:chgData name="Danielle Detering" userId="385b7343-7e51-4167-b40a-3bc9ed8e0e06" providerId="ADAL" clId="{0951E093-036D-41C5-8DFD-E5068FB60C18}" dt="2020-10-01T22:43:32.637" v="7751" actId="1076"/>
          <ac:cxnSpMkLst>
            <pc:docMk/>
            <pc:sldMk cId="3264266803" sldId="1074"/>
            <ac:cxnSpMk id="14" creationId="{5529AD7C-5EB4-4810-BC28-F44301E036C7}"/>
          </ac:cxnSpMkLst>
        </pc:cxnChg>
        <pc:cxnChg chg="mod">
          <ac:chgData name="Danielle Detering" userId="385b7343-7e51-4167-b40a-3bc9ed8e0e06" providerId="ADAL" clId="{0951E093-036D-41C5-8DFD-E5068FB60C18}" dt="2020-10-01T22:43:32.637" v="7751" actId="1076"/>
          <ac:cxnSpMkLst>
            <pc:docMk/>
            <pc:sldMk cId="3264266803" sldId="1074"/>
            <ac:cxnSpMk id="15" creationId="{732F31E2-0E52-4569-8784-4C4DD7EC523C}"/>
          </ac:cxnSpMkLst>
        </pc:cxnChg>
        <pc:cxnChg chg="mod">
          <ac:chgData name="Danielle Detering" userId="385b7343-7e51-4167-b40a-3bc9ed8e0e06" providerId="ADAL" clId="{0951E093-036D-41C5-8DFD-E5068FB60C18}" dt="2020-10-01T22:43:32.637" v="7751" actId="1076"/>
          <ac:cxnSpMkLst>
            <pc:docMk/>
            <pc:sldMk cId="3264266803" sldId="1074"/>
            <ac:cxnSpMk id="16" creationId="{2A171202-B1BE-4C47-8FCA-AB027214E3CC}"/>
          </ac:cxnSpMkLst>
        </pc:cxnChg>
        <pc:cxnChg chg="mod">
          <ac:chgData name="Danielle Detering" userId="385b7343-7e51-4167-b40a-3bc9ed8e0e06" providerId="ADAL" clId="{0951E093-036D-41C5-8DFD-E5068FB60C18}" dt="2020-10-01T22:41:12.600" v="7742" actId="1076"/>
          <ac:cxnSpMkLst>
            <pc:docMk/>
            <pc:sldMk cId="3264266803" sldId="1074"/>
            <ac:cxnSpMk id="17" creationId="{DC2AEE9E-BF15-4490-B3F2-DEB8A43CECE8}"/>
          </ac:cxnSpMkLst>
        </pc:cxnChg>
        <pc:cxnChg chg="mod">
          <ac:chgData name="Danielle Detering" userId="385b7343-7e51-4167-b40a-3bc9ed8e0e06" providerId="ADAL" clId="{0951E093-036D-41C5-8DFD-E5068FB60C18}" dt="2020-10-01T22:39:31.753" v="7728" actId="1076"/>
          <ac:cxnSpMkLst>
            <pc:docMk/>
            <pc:sldMk cId="3264266803" sldId="1074"/>
            <ac:cxnSpMk id="18" creationId="{C6D13D66-D17E-408D-A70C-B968BBDA9113}"/>
          </ac:cxnSpMkLst>
        </pc:cxnChg>
        <pc:cxnChg chg="mod">
          <ac:chgData name="Danielle Detering" userId="385b7343-7e51-4167-b40a-3bc9ed8e0e06" providerId="ADAL" clId="{0951E093-036D-41C5-8DFD-E5068FB60C18}" dt="2020-10-01T22:39:31.753" v="7728" actId="1076"/>
          <ac:cxnSpMkLst>
            <pc:docMk/>
            <pc:sldMk cId="3264266803" sldId="1074"/>
            <ac:cxnSpMk id="19" creationId="{2B220715-C1A3-4A89-A80D-94B95277A2DC}"/>
          </ac:cxnSpMkLst>
        </pc:cxnChg>
        <pc:cxnChg chg="mod">
          <ac:chgData name="Danielle Detering" userId="385b7343-7e51-4167-b40a-3bc9ed8e0e06" providerId="ADAL" clId="{0951E093-036D-41C5-8DFD-E5068FB60C18}" dt="2020-10-01T22:41:12.600" v="7742" actId="1076"/>
          <ac:cxnSpMkLst>
            <pc:docMk/>
            <pc:sldMk cId="3264266803" sldId="1074"/>
            <ac:cxnSpMk id="20" creationId="{FED77512-CD3D-43E4-94E7-A4ABC0E2E697}"/>
          </ac:cxnSpMkLst>
        </pc:cxnChg>
        <pc:cxnChg chg="mod">
          <ac:chgData name="Danielle Detering" userId="385b7343-7e51-4167-b40a-3bc9ed8e0e06" providerId="ADAL" clId="{0951E093-036D-41C5-8DFD-E5068FB60C18}" dt="2020-10-01T22:41:12.600" v="7742" actId="1076"/>
          <ac:cxnSpMkLst>
            <pc:docMk/>
            <pc:sldMk cId="3264266803" sldId="1074"/>
            <ac:cxnSpMk id="21" creationId="{02C035F4-0700-4881-B178-3229013F7207}"/>
          </ac:cxnSpMkLst>
        </pc:cxnChg>
        <pc:cxnChg chg="mod">
          <ac:chgData name="Danielle Detering" userId="385b7343-7e51-4167-b40a-3bc9ed8e0e06" providerId="ADAL" clId="{0951E093-036D-41C5-8DFD-E5068FB60C18}" dt="2020-10-01T22:41:12.600" v="7742" actId="1076"/>
          <ac:cxnSpMkLst>
            <pc:docMk/>
            <pc:sldMk cId="3264266803" sldId="1074"/>
            <ac:cxnSpMk id="22" creationId="{E2ABF943-0AF7-43F3-8E2B-8153CE3A348D}"/>
          </ac:cxnSpMkLst>
        </pc:cxnChg>
        <pc:cxnChg chg="mod">
          <ac:chgData name="Danielle Detering" userId="385b7343-7e51-4167-b40a-3bc9ed8e0e06" providerId="ADAL" clId="{0951E093-036D-41C5-8DFD-E5068FB60C18}" dt="2020-10-01T22:41:12.600" v="7742" actId="1076"/>
          <ac:cxnSpMkLst>
            <pc:docMk/>
            <pc:sldMk cId="3264266803" sldId="1074"/>
            <ac:cxnSpMk id="23" creationId="{34724B00-DBEB-4A68-866E-5775EE9C728A}"/>
          </ac:cxnSpMkLst>
        </pc:cxnChg>
        <pc:cxnChg chg="mod">
          <ac:chgData name="Danielle Detering" userId="385b7343-7e51-4167-b40a-3bc9ed8e0e06" providerId="ADAL" clId="{0951E093-036D-41C5-8DFD-E5068FB60C18}" dt="2020-10-01T22:39:31.753" v="7728" actId="1076"/>
          <ac:cxnSpMkLst>
            <pc:docMk/>
            <pc:sldMk cId="3264266803" sldId="1074"/>
            <ac:cxnSpMk id="24" creationId="{9DEA338B-EB16-4AEB-8662-572E3E013086}"/>
          </ac:cxnSpMkLst>
        </pc:cxnChg>
        <pc:cxnChg chg="mod">
          <ac:chgData name="Danielle Detering" userId="385b7343-7e51-4167-b40a-3bc9ed8e0e06" providerId="ADAL" clId="{0951E093-036D-41C5-8DFD-E5068FB60C18}" dt="2020-10-01T22:39:31.753" v="7728" actId="1076"/>
          <ac:cxnSpMkLst>
            <pc:docMk/>
            <pc:sldMk cId="3264266803" sldId="1074"/>
            <ac:cxnSpMk id="25" creationId="{246FE88E-4F1C-434A-941E-A04AFAB4BFF1}"/>
          </ac:cxnSpMkLst>
        </pc:cxnChg>
        <pc:cxnChg chg="mod">
          <ac:chgData name="Danielle Detering" userId="385b7343-7e51-4167-b40a-3bc9ed8e0e06" providerId="ADAL" clId="{0951E093-036D-41C5-8DFD-E5068FB60C18}" dt="2020-10-01T22:43:32.637" v="7751" actId="1076"/>
          <ac:cxnSpMkLst>
            <pc:docMk/>
            <pc:sldMk cId="3264266803" sldId="1074"/>
            <ac:cxnSpMk id="89" creationId="{CBE8B7DD-0E1A-4B3D-A38F-F42BBF89ABFB}"/>
          </ac:cxnSpMkLst>
        </pc:cxnChg>
        <pc:cxnChg chg="mod">
          <ac:chgData name="Danielle Detering" userId="385b7343-7e51-4167-b40a-3bc9ed8e0e06" providerId="ADAL" clId="{0951E093-036D-41C5-8DFD-E5068FB60C18}" dt="2020-10-01T22:43:32.637" v="7751" actId="1076"/>
          <ac:cxnSpMkLst>
            <pc:docMk/>
            <pc:sldMk cId="3264266803" sldId="1074"/>
            <ac:cxnSpMk id="92" creationId="{8B6EC807-4D4E-4C4A-9E68-D69E63C8C649}"/>
          </ac:cxnSpMkLst>
        </pc:cxnChg>
        <pc:cxnChg chg="mod">
          <ac:chgData name="Danielle Detering" userId="385b7343-7e51-4167-b40a-3bc9ed8e0e06" providerId="ADAL" clId="{0951E093-036D-41C5-8DFD-E5068FB60C18}" dt="2020-10-01T22:43:32.637" v="7751" actId="1076"/>
          <ac:cxnSpMkLst>
            <pc:docMk/>
            <pc:sldMk cId="3264266803" sldId="1074"/>
            <ac:cxnSpMk id="95" creationId="{22629E67-D4A4-4845-9B49-4F467CB59DEB}"/>
          </ac:cxnSpMkLst>
        </pc:cxnChg>
        <pc:cxnChg chg="mod">
          <ac:chgData name="Danielle Detering" userId="385b7343-7e51-4167-b40a-3bc9ed8e0e06" providerId="ADAL" clId="{0951E093-036D-41C5-8DFD-E5068FB60C18}" dt="2020-10-01T22:43:32.637" v="7751" actId="1076"/>
          <ac:cxnSpMkLst>
            <pc:docMk/>
            <pc:sldMk cId="3264266803" sldId="1074"/>
            <ac:cxnSpMk id="98" creationId="{633A2117-F18D-4A71-8B6B-ACCC9C33A789}"/>
          </ac:cxnSpMkLst>
        </pc:cxnChg>
        <pc:cxnChg chg="mod">
          <ac:chgData name="Danielle Detering" userId="385b7343-7e51-4167-b40a-3bc9ed8e0e06" providerId="ADAL" clId="{0951E093-036D-41C5-8DFD-E5068FB60C18}" dt="2020-10-01T22:43:32.637" v="7751" actId="1076"/>
          <ac:cxnSpMkLst>
            <pc:docMk/>
            <pc:sldMk cId="3264266803" sldId="1074"/>
            <ac:cxnSpMk id="101" creationId="{98FD47DA-F0F1-4CFF-ACD7-91C482AD8EB4}"/>
          </ac:cxnSpMkLst>
        </pc:cxnChg>
        <pc:cxnChg chg="mod">
          <ac:chgData name="Danielle Detering" userId="385b7343-7e51-4167-b40a-3bc9ed8e0e06" providerId="ADAL" clId="{0951E093-036D-41C5-8DFD-E5068FB60C18}" dt="2020-10-01T22:43:32.637" v="7751" actId="1076"/>
          <ac:cxnSpMkLst>
            <pc:docMk/>
            <pc:sldMk cId="3264266803" sldId="1074"/>
            <ac:cxnSpMk id="104" creationId="{DAB29400-3DF5-4565-BCC5-E18F42819343}"/>
          </ac:cxnSpMkLst>
        </pc:cxnChg>
        <pc:cxnChg chg="mod">
          <ac:chgData name="Danielle Detering" userId="385b7343-7e51-4167-b40a-3bc9ed8e0e06" providerId="ADAL" clId="{0951E093-036D-41C5-8DFD-E5068FB60C18}" dt="2020-10-01T22:43:32.637" v="7751" actId="1076"/>
          <ac:cxnSpMkLst>
            <pc:docMk/>
            <pc:sldMk cId="3264266803" sldId="1074"/>
            <ac:cxnSpMk id="107" creationId="{962B1203-8327-4BB6-8AF6-DA7D7D07AF6C}"/>
          </ac:cxnSpMkLst>
        </pc:cxnChg>
        <pc:cxnChg chg="mod">
          <ac:chgData name="Danielle Detering" userId="385b7343-7e51-4167-b40a-3bc9ed8e0e06" providerId="ADAL" clId="{0951E093-036D-41C5-8DFD-E5068FB60C18}" dt="2020-10-01T22:43:32.637" v="7751" actId="1076"/>
          <ac:cxnSpMkLst>
            <pc:docMk/>
            <pc:sldMk cId="3264266803" sldId="1074"/>
            <ac:cxnSpMk id="110" creationId="{6439B55C-5316-4E79-9084-9C0A4E307480}"/>
          </ac:cxnSpMkLst>
        </pc:cxnChg>
        <pc:cxnChg chg="mod">
          <ac:chgData name="Danielle Detering" userId="385b7343-7e51-4167-b40a-3bc9ed8e0e06" providerId="ADAL" clId="{0951E093-036D-41C5-8DFD-E5068FB60C18}" dt="2020-10-01T22:43:32.637" v="7751" actId="1076"/>
          <ac:cxnSpMkLst>
            <pc:docMk/>
            <pc:sldMk cId="3264266803" sldId="1074"/>
            <ac:cxnSpMk id="113" creationId="{A9C4EBD4-8084-46A6-B48B-B4BCB31649EC}"/>
          </ac:cxnSpMkLst>
        </pc:cxnChg>
        <pc:cxnChg chg="mod">
          <ac:chgData name="Danielle Detering" userId="385b7343-7e51-4167-b40a-3bc9ed8e0e06" providerId="ADAL" clId="{0951E093-036D-41C5-8DFD-E5068FB60C18}" dt="2020-10-01T22:43:32.637" v="7751" actId="1076"/>
          <ac:cxnSpMkLst>
            <pc:docMk/>
            <pc:sldMk cId="3264266803" sldId="1074"/>
            <ac:cxnSpMk id="116" creationId="{C7063A04-6F9E-4098-8900-0E070C6F305E}"/>
          </ac:cxnSpMkLst>
        </pc:cxnChg>
        <pc:cxnChg chg="mod">
          <ac:chgData name="Danielle Detering" userId="385b7343-7e51-4167-b40a-3bc9ed8e0e06" providerId="ADAL" clId="{0951E093-036D-41C5-8DFD-E5068FB60C18}" dt="2020-10-01T22:43:32.637" v="7751" actId="1076"/>
          <ac:cxnSpMkLst>
            <pc:docMk/>
            <pc:sldMk cId="3264266803" sldId="1074"/>
            <ac:cxnSpMk id="119" creationId="{1B05DEC4-446F-4D3F-859E-C27FF593171F}"/>
          </ac:cxnSpMkLst>
        </pc:cxnChg>
        <pc:cxnChg chg="mod">
          <ac:chgData name="Danielle Detering" userId="385b7343-7e51-4167-b40a-3bc9ed8e0e06" providerId="ADAL" clId="{0951E093-036D-41C5-8DFD-E5068FB60C18}" dt="2020-10-01T22:43:32.637" v="7751" actId="1076"/>
          <ac:cxnSpMkLst>
            <pc:docMk/>
            <pc:sldMk cId="3264266803" sldId="1074"/>
            <ac:cxnSpMk id="122" creationId="{540A0300-E99D-41B0-AFE3-A9D8F2B8AA27}"/>
          </ac:cxnSpMkLst>
        </pc:cxnChg>
        <pc:cxnChg chg="mod">
          <ac:chgData name="Danielle Detering" userId="385b7343-7e51-4167-b40a-3bc9ed8e0e06" providerId="ADAL" clId="{0951E093-036D-41C5-8DFD-E5068FB60C18}" dt="2020-10-01T22:43:32.637" v="7751" actId="1076"/>
          <ac:cxnSpMkLst>
            <pc:docMk/>
            <pc:sldMk cId="3264266803" sldId="1074"/>
            <ac:cxnSpMk id="125" creationId="{E7ABA1B2-FA66-4698-8DC1-59E2BDDFF932}"/>
          </ac:cxnSpMkLst>
        </pc:cxnChg>
        <pc:cxnChg chg="mod">
          <ac:chgData name="Danielle Detering" userId="385b7343-7e51-4167-b40a-3bc9ed8e0e06" providerId="ADAL" clId="{0951E093-036D-41C5-8DFD-E5068FB60C18}" dt="2020-10-01T22:43:32.637" v="7751" actId="1076"/>
          <ac:cxnSpMkLst>
            <pc:docMk/>
            <pc:sldMk cId="3264266803" sldId="1074"/>
            <ac:cxnSpMk id="128" creationId="{D57588FF-9AB3-43CA-88B5-06B5B9D3E452}"/>
          </ac:cxnSpMkLst>
        </pc:cxnChg>
        <pc:cxnChg chg="mod">
          <ac:chgData name="Danielle Detering" userId="385b7343-7e51-4167-b40a-3bc9ed8e0e06" providerId="ADAL" clId="{0951E093-036D-41C5-8DFD-E5068FB60C18}" dt="2020-10-01T22:43:32.637" v="7751" actId="1076"/>
          <ac:cxnSpMkLst>
            <pc:docMk/>
            <pc:sldMk cId="3264266803" sldId="1074"/>
            <ac:cxnSpMk id="132" creationId="{7F2C51F2-FF2B-4473-8F1B-AA5AD79E950D}"/>
          </ac:cxnSpMkLst>
        </pc:cxnChg>
        <pc:cxnChg chg="mod">
          <ac:chgData name="Danielle Detering" userId="385b7343-7e51-4167-b40a-3bc9ed8e0e06" providerId="ADAL" clId="{0951E093-036D-41C5-8DFD-E5068FB60C18}" dt="2020-10-01T22:43:32.637" v="7751" actId="1076"/>
          <ac:cxnSpMkLst>
            <pc:docMk/>
            <pc:sldMk cId="3264266803" sldId="1074"/>
            <ac:cxnSpMk id="135" creationId="{ACED44AE-C6DB-4A6C-A60C-FBEFF92D3E8B}"/>
          </ac:cxnSpMkLst>
        </pc:cxnChg>
        <pc:cxnChg chg="mod">
          <ac:chgData name="Danielle Detering" userId="385b7343-7e51-4167-b40a-3bc9ed8e0e06" providerId="ADAL" clId="{0951E093-036D-41C5-8DFD-E5068FB60C18}" dt="2020-10-01T22:43:32.637" v="7751" actId="1076"/>
          <ac:cxnSpMkLst>
            <pc:docMk/>
            <pc:sldMk cId="3264266803" sldId="1074"/>
            <ac:cxnSpMk id="138" creationId="{8BD16765-C57B-4A86-81F9-266E2DFEFD09}"/>
          </ac:cxnSpMkLst>
        </pc:cxnChg>
        <pc:cxnChg chg="mod">
          <ac:chgData name="Danielle Detering" userId="385b7343-7e51-4167-b40a-3bc9ed8e0e06" providerId="ADAL" clId="{0951E093-036D-41C5-8DFD-E5068FB60C18}" dt="2020-10-01T22:43:32.637" v="7751" actId="1076"/>
          <ac:cxnSpMkLst>
            <pc:docMk/>
            <pc:sldMk cId="3264266803" sldId="1074"/>
            <ac:cxnSpMk id="141" creationId="{D4E8502B-F7D1-47DF-96DC-D140A7811268}"/>
          </ac:cxnSpMkLst>
        </pc:cxnChg>
        <pc:cxnChg chg="mod">
          <ac:chgData name="Danielle Detering" userId="385b7343-7e51-4167-b40a-3bc9ed8e0e06" providerId="ADAL" clId="{0951E093-036D-41C5-8DFD-E5068FB60C18}" dt="2020-10-01T22:43:32.637" v="7751" actId="1076"/>
          <ac:cxnSpMkLst>
            <pc:docMk/>
            <pc:sldMk cId="3264266803" sldId="1074"/>
            <ac:cxnSpMk id="144" creationId="{6F13C635-DEB6-4B4B-939D-3655EB2C1F7C}"/>
          </ac:cxnSpMkLst>
        </pc:cxnChg>
        <pc:cxnChg chg="mod">
          <ac:chgData name="Danielle Detering" userId="385b7343-7e51-4167-b40a-3bc9ed8e0e06" providerId="ADAL" clId="{0951E093-036D-41C5-8DFD-E5068FB60C18}" dt="2020-10-01T22:43:32.637" v="7751" actId="1076"/>
          <ac:cxnSpMkLst>
            <pc:docMk/>
            <pc:sldMk cId="3264266803" sldId="1074"/>
            <ac:cxnSpMk id="147" creationId="{4D2E6951-DF0A-4755-9859-79F37CC7B725}"/>
          </ac:cxnSpMkLst>
        </pc:cxnChg>
        <pc:cxnChg chg="mod">
          <ac:chgData name="Danielle Detering" userId="385b7343-7e51-4167-b40a-3bc9ed8e0e06" providerId="ADAL" clId="{0951E093-036D-41C5-8DFD-E5068FB60C18}" dt="2020-10-01T22:43:32.637" v="7751" actId="1076"/>
          <ac:cxnSpMkLst>
            <pc:docMk/>
            <pc:sldMk cId="3264266803" sldId="1074"/>
            <ac:cxnSpMk id="150" creationId="{7A58266E-18BA-4E2F-9564-2B8AB848DEE4}"/>
          </ac:cxnSpMkLst>
        </pc:cxnChg>
        <pc:cxnChg chg="mod">
          <ac:chgData name="Danielle Detering" userId="385b7343-7e51-4167-b40a-3bc9ed8e0e06" providerId="ADAL" clId="{0951E093-036D-41C5-8DFD-E5068FB60C18}" dt="2020-10-01T22:43:32.637" v="7751" actId="1076"/>
          <ac:cxnSpMkLst>
            <pc:docMk/>
            <pc:sldMk cId="3264266803" sldId="1074"/>
            <ac:cxnSpMk id="153" creationId="{A155BC1E-2617-4B14-AE91-E00B7DA19D78}"/>
          </ac:cxnSpMkLst>
        </pc:cxnChg>
        <pc:cxnChg chg="mod">
          <ac:chgData name="Danielle Detering" userId="385b7343-7e51-4167-b40a-3bc9ed8e0e06" providerId="ADAL" clId="{0951E093-036D-41C5-8DFD-E5068FB60C18}" dt="2020-10-01T22:43:32.637" v="7751" actId="1076"/>
          <ac:cxnSpMkLst>
            <pc:docMk/>
            <pc:sldMk cId="3264266803" sldId="1074"/>
            <ac:cxnSpMk id="156" creationId="{97D20288-80ED-4678-845C-462840DB79EA}"/>
          </ac:cxnSpMkLst>
        </pc:cxnChg>
        <pc:cxnChg chg="mod">
          <ac:chgData name="Danielle Detering" userId="385b7343-7e51-4167-b40a-3bc9ed8e0e06" providerId="ADAL" clId="{0951E093-036D-41C5-8DFD-E5068FB60C18}" dt="2020-10-01T22:43:32.637" v="7751" actId="1076"/>
          <ac:cxnSpMkLst>
            <pc:docMk/>
            <pc:sldMk cId="3264266803" sldId="1074"/>
            <ac:cxnSpMk id="159" creationId="{00F09946-C3F0-4000-8DE7-0812F91C48D3}"/>
          </ac:cxnSpMkLst>
        </pc:cxnChg>
        <pc:cxnChg chg="mod">
          <ac:chgData name="Danielle Detering" userId="385b7343-7e51-4167-b40a-3bc9ed8e0e06" providerId="ADAL" clId="{0951E093-036D-41C5-8DFD-E5068FB60C18}" dt="2020-10-01T22:43:32.637" v="7751" actId="1076"/>
          <ac:cxnSpMkLst>
            <pc:docMk/>
            <pc:sldMk cId="3264266803" sldId="1074"/>
            <ac:cxnSpMk id="162" creationId="{1C8D4178-2C1C-4A49-87AA-8DB7DDD1F2B0}"/>
          </ac:cxnSpMkLst>
        </pc:cxnChg>
        <pc:cxnChg chg="mod">
          <ac:chgData name="Danielle Detering" userId="385b7343-7e51-4167-b40a-3bc9ed8e0e06" providerId="ADAL" clId="{0951E093-036D-41C5-8DFD-E5068FB60C18}" dt="2020-10-01T22:43:32.637" v="7751" actId="1076"/>
          <ac:cxnSpMkLst>
            <pc:docMk/>
            <pc:sldMk cId="3264266803" sldId="1074"/>
            <ac:cxnSpMk id="165" creationId="{0CF20345-B104-4C07-9273-17971E0D9FC3}"/>
          </ac:cxnSpMkLst>
        </pc:cxnChg>
        <pc:cxnChg chg="mod">
          <ac:chgData name="Danielle Detering" userId="385b7343-7e51-4167-b40a-3bc9ed8e0e06" providerId="ADAL" clId="{0951E093-036D-41C5-8DFD-E5068FB60C18}" dt="2020-10-01T22:43:32.637" v="7751" actId="1076"/>
          <ac:cxnSpMkLst>
            <pc:docMk/>
            <pc:sldMk cId="3264266803" sldId="1074"/>
            <ac:cxnSpMk id="168" creationId="{444BB2D7-E9F5-46CE-ABAE-8CAB4C617326}"/>
          </ac:cxnSpMkLst>
        </pc:cxnChg>
        <pc:cxnChg chg="mod">
          <ac:chgData name="Danielle Detering" userId="385b7343-7e51-4167-b40a-3bc9ed8e0e06" providerId="ADAL" clId="{0951E093-036D-41C5-8DFD-E5068FB60C18}" dt="2020-10-01T22:39:31.753" v="7728" actId="1076"/>
          <ac:cxnSpMkLst>
            <pc:docMk/>
            <pc:sldMk cId="3264266803" sldId="1074"/>
            <ac:cxnSpMk id="177" creationId="{AD02AB1C-4EF0-4BA5-9239-FFECEAA1BCA9}"/>
          </ac:cxnSpMkLst>
        </pc:cxnChg>
        <pc:cxnChg chg="mod">
          <ac:chgData name="Danielle Detering" userId="385b7343-7e51-4167-b40a-3bc9ed8e0e06" providerId="ADAL" clId="{0951E093-036D-41C5-8DFD-E5068FB60C18}" dt="2020-10-01T22:39:31.753" v="7728" actId="1076"/>
          <ac:cxnSpMkLst>
            <pc:docMk/>
            <pc:sldMk cId="3264266803" sldId="1074"/>
            <ac:cxnSpMk id="180" creationId="{484DF0EC-BF9D-4208-81BD-B3D72B10BB42}"/>
          </ac:cxnSpMkLst>
        </pc:cxnChg>
        <pc:cxnChg chg="mod">
          <ac:chgData name="Danielle Detering" userId="385b7343-7e51-4167-b40a-3bc9ed8e0e06" providerId="ADAL" clId="{0951E093-036D-41C5-8DFD-E5068FB60C18}" dt="2020-10-01T22:41:35.916" v="7743" actId="14100"/>
          <ac:cxnSpMkLst>
            <pc:docMk/>
            <pc:sldMk cId="3264266803" sldId="1074"/>
            <ac:cxnSpMk id="183" creationId="{8A19FEC7-FAE6-491E-9DAF-FC73B2C054CC}"/>
          </ac:cxnSpMkLst>
        </pc:cxnChg>
        <pc:cxnChg chg="mod">
          <ac:chgData name="Danielle Detering" userId="385b7343-7e51-4167-b40a-3bc9ed8e0e06" providerId="ADAL" clId="{0951E093-036D-41C5-8DFD-E5068FB60C18}" dt="2020-10-01T22:39:31.753" v="7728" actId="1076"/>
          <ac:cxnSpMkLst>
            <pc:docMk/>
            <pc:sldMk cId="3264266803" sldId="1074"/>
            <ac:cxnSpMk id="350" creationId="{8502A16E-CC18-4C3C-9950-2E2B7E05CAC0}"/>
          </ac:cxnSpMkLst>
        </pc:cxnChg>
        <pc:cxnChg chg="mod">
          <ac:chgData name="Danielle Detering" userId="385b7343-7e51-4167-b40a-3bc9ed8e0e06" providerId="ADAL" clId="{0951E093-036D-41C5-8DFD-E5068FB60C18}" dt="2020-10-01T22:39:31.753" v="7728" actId="1076"/>
          <ac:cxnSpMkLst>
            <pc:docMk/>
            <pc:sldMk cId="3264266803" sldId="1074"/>
            <ac:cxnSpMk id="353" creationId="{543BD236-EC02-4547-BC74-B5791B8E57A3}"/>
          </ac:cxnSpMkLst>
        </pc:cxnChg>
        <pc:cxnChg chg="mod">
          <ac:chgData name="Danielle Detering" userId="385b7343-7e51-4167-b40a-3bc9ed8e0e06" providerId="ADAL" clId="{0951E093-036D-41C5-8DFD-E5068FB60C18}" dt="2020-10-01T22:41:43.099" v="7744" actId="14100"/>
          <ac:cxnSpMkLst>
            <pc:docMk/>
            <pc:sldMk cId="3264266803" sldId="1074"/>
            <ac:cxnSpMk id="356" creationId="{B3CD15AA-78C5-4B63-AAAC-A76664F8E159}"/>
          </ac:cxnSpMkLst>
        </pc:cxnChg>
        <pc:cxnChg chg="mod">
          <ac:chgData name="Danielle Detering" userId="385b7343-7e51-4167-b40a-3bc9ed8e0e06" providerId="ADAL" clId="{0951E093-036D-41C5-8DFD-E5068FB60C18}" dt="2020-10-01T22:39:31.753" v="7728" actId="1076"/>
          <ac:cxnSpMkLst>
            <pc:docMk/>
            <pc:sldMk cId="3264266803" sldId="1074"/>
            <ac:cxnSpMk id="362" creationId="{B664FC83-530E-476B-865B-28DD0C012F7F}"/>
          </ac:cxnSpMkLst>
        </pc:cxnChg>
        <pc:cxnChg chg="mod">
          <ac:chgData name="Danielle Detering" userId="385b7343-7e51-4167-b40a-3bc9ed8e0e06" providerId="ADAL" clId="{0951E093-036D-41C5-8DFD-E5068FB60C18}" dt="2020-10-01T22:39:31.753" v="7728" actId="1076"/>
          <ac:cxnSpMkLst>
            <pc:docMk/>
            <pc:sldMk cId="3264266803" sldId="1074"/>
            <ac:cxnSpMk id="365" creationId="{831D40C3-42FC-498F-9397-589F3E72C3AF}"/>
          </ac:cxnSpMkLst>
        </pc:cxnChg>
        <pc:cxnChg chg="mod">
          <ac:chgData name="Danielle Detering" userId="385b7343-7e51-4167-b40a-3bc9ed8e0e06" providerId="ADAL" clId="{0951E093-036D-41C5-8DFD-E5068FB60C18}" dt="2020-10-01T22:41:48.674" v="7745" actId="14100"/>
          <ac:cxnSpMkLst>
            <pc:docMk/>
            <pc:sldMk cId="3264266803" sldId="1074"/>
            <ac:cxnSpMk id="368" creationId="{6600587D-76D1-4514-9715-E6BBA9365E09}"/>
          </ac:cxnSpMkLst>
        </pc:cxnChg>
      </pc:sldChg>
      <pc:sldChg chg="modTransition">
        <pc:chgData name="Danielle Detering" userId="385b7343-7e51-4167-b40a-3bc9ed8e0e06" providerId="ADAL" clId="{0951E093-036D-41C5-8DFD-E5068FB60C18}" dt="2020-10-02T00:55:16.527" v="7799"/>
        <pc:sldMkLst>
          <pc:docMk/>
          <pc:sldMk cId="2491972935" sldId="1078"/>
        </pc:sldMkLst>
      </pc:sldChg>
      <pc:sldChg chg="modSp mod modTransition modNotesTx">
        <pc:chgData name="Danielle Detering" userId="385b7343-7e51-4167-b40a-3bc9ed8e0e06" providerId="ADAL" clId="{0951E093-036D-41C5-8DFD-E5068FB60C18}" dt="2020-10-02T00:55:16.527" v="7799"/>
        <pc:sldMkLst>
          <pc:docMk/>
          <pc:sldMk cId="1478081689" sldId="1092"/>
        </pc:sldMkLst>
        <pc:spChg chg="mod">
          <ac:chgData name="Danielle Detering" userId="385b7343-7e51-4167-b40a-3bc9ed8e0e06" providerId="ADAL" clId="{0951E093-036D-41C5-8DFD-E5068FB60C18}" dt="2020-08-25T20:41:36.507" v="283" actId="20577"/>
          <ac:spMkLst>
            <pc:docMk/>
            <pc:sldMk cId="1478081689" sldId="1092"/>
            <ac:spMk id="2" creationId="{B7D33D19-8183-674E-8922-A1E6F5FB7070}"/>
          </ac:spMkLst>
        </pc:spChg>
        <pc:spChg chg="mod">
          <ac:chgData name="Danielle Detering" userId="385b7343-7e51-4167-b40a-3bc9ed8e0e06" providerId="ADAL" clId="{0951E093-036D-41C5-8DFD-E5068FB60C18}" dt="2020-08-26T00:35:36.708" v="5361" actId="1076"/>
          <ac:spMkLst>
            <pc:docMk/>
            <pc:sldMk cId="1478081689" sldId="1092"/>
            <ac:spMk id="37" creationId="{1EB95BFC-3E5F-410B-9EC1-D20E0823F185}"/>
          </ac:spMkLst>
        </pc:spChg>
        <pc:grpChg chg="mod">
          <ac:chgData name="Danielle Detering" userId="385b7343-7e51-4167-b40a-3bc9ed8e0e06" providerId="ADAL" clId="{0951E093-036D-41C5-8DFD-E5068FB60C18}" dt="2020-08-26T00:37:38.176" v="5466" actId="1037"/>
          <ac:grpSpMkLst>
            <pc:docMk/>
            <pc:sldMk cId="1478081689" sldId="1092"/>
            <ac:grpSpMk id="33" creationId="{1B64ADF6-DF19-4F3E-91C6-BEED26684527}"/>
          </ac:grpSpMkLst>
        </pc:grpChg>
      </pc:sldChg>
      <pc:sldChg chg="modTransition">
        <pc:chgData name="Danielle Detering" userId="385b7343-7e51-4167-b40a-3bc9ed8e0e06" providerId="ADAL" clId="{0951E093-036D-41C5-8DFD-E5068FB60C18}" dt="2020-10-02T00:55:16.527" v="7799"/>
        <pc:sldMkLst>
          <pc:docMk/>
          <pc:sldMk cId="1777425282" sldId="1094"/>
        </pc:sldMkLst>
      </pc:sldChg>
      <pc:sldChg chg="modTransition">
        <pc:chgData name="Danielle Detering" userId="385b7343-7e51-4167-b40a-3bc9ed8e0e06" providerId="ADAL" clId="{0951E093-036D-41C5-8DFD-E5068FB60C18}" dt="2020-10-02T00:55:16.527" v="7799"/>
        <pc:sldMkLst>
          <pc:docMk/>
          <pc:sldMk cId="11001557" sldId="1095"/>
        </pc:sldMkLst>
      </pc:sldChg>
      <pc:sldChg chg="modTransition">
        <pc:chgData name="Danielle Detering" userId="385b7343-7e51-4167-b40a-3bc9ed8e0e06" providerId="ADAL" clId="{0951E093-036D-41C5-8DFD-E5068FB60C18}" dt="2020-10-02T00:55:16.527" v="7799"/>
        <pc:sldMkLst>
          <pc:docMk/>
          <pc:sldMk cId="905320097" sldId="1112"/>
        </pc:sldMkLst>
      </pc:sldChg>
      <pc:sldChg chg="modTransition">
        <pc:chgData name="Danielle Detering" userId="385b7343-7e51-4167-b40a-3bc9ed8e0e06" providerId="ADAL" clId="{0951E093-036D-41C5-8DFD-E5068FB60C18}" dt="2020-10-02T00:55:16.527" v="7799"/>
        <pc:sldMkLst>
          <pc:docMk/>
          <pc:sldMk cId="3404173009" sldId="1114"/>
        </pc:sldMkLst>
      </pc:sldChg>
      <pc:sldChg chg="modTransition">
        <pc:chgData name="Danielle Detering" userId="385b7343-7e51-4167-b40a-3bc9ed8e0e06" providerId="ADAL" clId="{0951E093-036D-41C5-8DFD-E5068FB60C18}" dt="2020-10-02T00:55:16.527" v="7799"/>
        <pc:sldMkLst>
          <pc:docMk/>
          <pc:sldMk cId="1458721497" sldId="1116"/>
        </pc:sldMkLst>
      </pc:sldChg>
      <pc:sldChg chg="modTransition">
        <pc:chgData name="Danielle Detering" userId="385b7343-7e51-4167-b40a-3bc9ed8e0e06" providerId="ADAL" clId="{0951E093-036D-41C5-8DFD-E5068FB60C18}" dt="2020-10-02T00:55:16.527" v="7799"/>
        <pc:sldMkLst>
          <pc:docMk/>
          <pc:sldMk cId="445950186" sldId="1117"/>
        </pc:sldMkLst>
      </pc:sldChg>
      <pc:sldChg chg="addSp delSp modSp del mod">
        <pc:chgData name="Danielle Detering" userId="385b7343-7e51-4167-b40a-3bc9ed8e0e06" providerId="ADAL" clId="{0951E093-036D-41C5-8DFD-E5068FB60C18}" dt="2020-08-25T23:12:26.573" v="5017" actId="2696"/>
        <pc:sldMkLst>
          <pc:docMk/>
          <pc:sldMk cId="4185511797" sldId="1118"/>
        </pc:sldMkLst>
        <pc:spChg chg="del">
          <ac:chgData name="Danielle Detering" userId="385b7343-7e51-4167-b40a-3bc9ed8e0e06" providerId="ADAL" clId="{0951E093-036D-41C5-8DFD-E5068FB60C18}" dt="2020-08-25T23:12:06.422" v="5012" actId="21"/>
          <ac:spMkLst>
            <pc:docMk/>
            <pc:sldMk cId="4185511797" sldId="1118"/>
            <ac:spMk id="2" creationId="{F55CD62D-DA8A-2147-AC06-DE46CA2B8D09}"/>
          </ac:spMkLst>
        </pc:spChg>
        <pc:spChg chg="del">
          <ac:chgData name="Danielle Detering" userId="385b7343-7e51-4167-b40a-3bc9ed8e0e06" providerId="ADAL" clId="{0951E093-036D-41C5-8DFD-E5068FB60C18}" dt="2020-08-25T23:12:06.422" v="5012" actId="21"/>
          <ac:spMkLst>
            <pc:docMk/>
            <pc:sldMk cId="4185511797" sldId="1118"/>
            <ac:spMk id="4" creationId="{1A7A0F3B-6253-134E-8B19-0AA58C072B11}"/>
          </ac:spMkLst>
        </pc:spChg>
        <pc:spChg chg="add mod">
          <ac:chgData name="Danielle Detering" userId="385b7343-7e51-4167-b40a-3bc9ed8e0e06" providerId="ADAL" clId="{0951E093-036D-41C5-8DFD-E5068FB60C18}" dt="2020-08-25T23:12:06.422" v="5012" actId="21"/>
          <ac:spMkLst>
            <pc:docMk/>
            <pc:sldMk cId="4185511797" sldId="1118"/>
            <ac:spMk id="5" creationId="{34451C23-A969-4C2B-A146-9DA18B4FACCA}"/>
          </ac:spMkLst>
        </pc:spChg>
        <pc:spChg chg="add mod">
          <ac:chgData name="Danielle Detering" userId="385b7343-7e51-4167-b40a-3bc9ed8e0e06" providerId="ADAL" clId="{0951E093-036D-41C5-8DFD-E5068FB60C18}" dt="2020-08-25T23:12:06.422" v="5012" actId="21"/>
          <ac:spMkLst>
            <pc:docMk/>
            <pc:sldMk cId="4185511797" sldId="1118"/>
            <ac:spMk id="7" creationId="{87E3AF59-7793-44A1-9C3A-58FCB196C5D8}"/>
          </ac:spMkLst>
        </pc:spChg>
        <pc:spChg chg="add mod">
          <ac:chgData name="Danielle Detering" userId="385b7343-7e51-4167-b40a-3bc9ed8e0e06" providerId="ADAL" clId="{0951E093-036D-41C5-8DFD-E5068FB60C18}" dt="2020-08-25T23:12:06.422" v="5012" actId="21"/>
          <ac:spMkLst>
            <pc:docMk/>
            <pc:sldMk cId="4185511797" sldId="1118"/>
            <ac:spMk id="11" creationId="{7706EB7D-D9DB-44F9-8DAC-C6868404310B}"/>
          </ac:spMkLst>
        </pc:spChg>
        <pc:graphicFrameChg chg="del">
          <ac:chgData name="Danielle Detering" userId="385b7343-7e51-4167-b40a-3bc9ed8e0e06" providerId="ADAL" clId="{0951E093-036D-41C5-8DFD-E5068FB60C18}" dt="2020-08-25T23:12:06.422" v="5012" actId="21"/>
          <ac:graphicFrameMkLst>
            <pc:docMk/>
            <pc:sldMk cId="4185511797" sldId="1118"/>
            <ac:graphicFrameMk id="8" creationId="{DE1D1777-FA30-4E1C-A012-D3A398461C9F}"/>
          </ac:graphicFrameMkLst>
        </pc:graphicFrameChg>
        <pc:graphicFrameChg chg="del">
          <ac:chgData name="Danielle Detering" userId="385b7343-7e51-4167-b40a-3bc9ed8e0e06" providerId="ADAL" clId="{0951E093-036D-41C5-8DFD-E5068FB60C18}" dt="2020-08-25T23:12:06.422" v="5012" actId="21"/>
          <ac:graphicFrameMkLst>
            <pc:docMk/>
            <pc:sldMk cId="4185511797" sldId="1118"/>
            <ac:graphicFrameMk id="9" creationId="{1801CB2F-9D9A-4E82-A51F-4E73F11B62D3}"/>
          </ac:graphicFrameMkLst>
        </pc:graphicFrameChg>
      </pc:sldChg>
      <pc:sldChg chg="addSp delSp modSp mod modTransition modNotesTx">
        <pc:chgData name="Danielle Detering" userId="385b7343-7e51-4167-b40a-3bc9ed8e0e06" providerId="ADAL" clId="{0951E093-036D-41C5-8DFD-E5068FB60C18}" dt="2020-10-02T00:55:16.527" v="7799"/>
        <pc:sldMkLst>
          <pc:docMk/>
          <pc:sldMk cId="253288754" sldId="1119"/>
        </pc:sldMkLst>
        <pc:spChg chg="mod">
          <ac:chgData name="Danielle Detering" userId="385b7343-7e51-4167-b40a-3bc9ed8e0e06" providerId="ADAL" clId="{0951E093-036D-41C5-8DFD-E5068FB60C18}" dt="2020-08-25T20:41:44.624" v="284"/>
          <ac:spMkLst>
            <pc:docMk/>
            <pc:sldMk cId="253288754" sldId="1119"/>
            <ac:spMk id="2" creationId="{B7D33D19-8183-674E-8922-A1E6F5FB7070}"/>
          </ac:spMkLst>
        </pc:spChg>
        <pc:spChg chg="mod">
          <ac:chgData name="Danielle Detering" userId="385b7343-7e51-4167-b40a-3bc9ed8e0e06" providerId="ADAL" clId="{0951E093-036D-41C5-8DFD-E5068FB60C18}" dt="2020-08-26T00:37:06.524" v="5404" actId="1076"/>
          <ac:spMkLst>
            <pc:docMk/>
            <pc:sldMk cId="253288754" sldId="1119"/>
            <ac:spMk id="3" creationId="{6CAE6FE8-BE1C-4BE7-BCEF-51F8D27F2BB8}"/>
          </ac:spMkLst>
        </pc:spChg>
        <pc:spChg chg="add mod">
          <ac:chgData name="Danielle Detering" userId="385b7343-7e51-4167-b40a-3bc9ed8e0e06" providerId="ADAL" clId="{0951E093-036D-41C5-8DFD-E5068FB60C18}" dt="2020-08-26T00:37:19.120" v="5426" actId="1037"/>
          <ac:spMkLst>
            <pc:docMk/>
            <pc:sldMk cId="253288754" sldId="1119"/>
            <ac:spMk id="4" creationId="{5A6D6BD9-A99F-438C-B228-2DD2EEFDDD0F}"/>
          </ac:spMkLst>
        </pc:spChg>
        <pc:spChg chg="del">
          <ac:chgData name="Danielle Detering" userId="385b7343-7e51-4167-b40a-3bc9ed8e0e06" providerId="ADAL" clId="{0951E093-036D-41C5-8DFD-E5068FB60C18}" dt="2020-08-26T00:36:35.920" v="5401" actId="478"/>
          <ac:spMkLst>
            <pc:docMk/>
            <pc:sldMk cId="253288754" sldId="1119"/>
            <ac:spMk id="19" creationId="{709AEA19-E759-467A-A611-E19EB108B44B}"/>
          </ac:spMkLst>
        </pc:spChg>
        <pc:spChg chg="mod">
          <ac:chgData name="Danielle Detering" userId="385b7343-7e51-4167-b40a-3bc9ed8e0e06" providerId="ADAL" clId="{0951E093-036D-41C5-8DFD-E5068FB60C18}" dt="2020-08-26T00:36:58.684" v="5403" actId="1076"/>
          <ac:spMkLst>
            <pc:docMk/>
            <pc:sldMk cId="253288754" sldId="1119"/>
            <ac:spMk id="30" creationId="{01B4E1DA-E143-4EF9-8066-AF566555803A}"/>
          </ac:spMkLst>
        </pc:spChg>
        <pc:grpChg chg="mod">
          <ac:chgData name="Danielle Detering" userId="385b7343-7e51-4167-b40a-3bc9ed8e0e06" providerId="ADAL" clId="{0951E093-036D-41C5-8DFD-E5068FB60C18}" dt="2020-08-26T00:37:19.120" v="5426" actId="1037"/>
          <ac:grpSpMkLst>
            <pc:docMk/>
            <pc:sldMk cId="253288754" sldId="1119"/>
            <ac:grpSpMk id="29" creationId="{D9AEA998-9692-4C9F-9FC6-E7DBCF3149D3}"/>
          </ac:grpSpMkLst>
        </pc:grpChg>
      </pc:sldChg>
      <pc:sldChg chg="addSp delSp modSp mod modTransition modNotesTx">
        <pc:chgData name="Danielle Detering" userId="385b7343-7e51-4167-b40a-3bc9ed8e0e06" providerId="ADAL" clId="{0951E093-036D-41C5-8DFD-E5068FB60C18}" dt="2020-10-02T00:55:16.527" v="7799"/>
        <pc:sldMkLst>
          <pc:docMk/>
          <pc:sldMk cId="1140060680" sldId="1120"/>
        </pc:sldMkLst>
        <pc:spChg chg="mod">
          <ac:chgData name="Danielle Detering" userId="385b7343-7e51-4167-b40a-3bc9ed8e0e06" providerId="ADAL" clId="{0951E093-036D-41C5-8DFD-E5068FB60C18}" dt="2020-08-25T20:41:47.657" v="285"/>
          <ac:spMkLst>
            <pc:docMk/>
            <pc:sldMk cId="1140060680" sldId="1120"/>
            <ac:spMk id="2" creationId="{B7D33D19-8183-674E-8922-A1E6F5FB7070}"/>
          </ac:spMkLst>
        </pc:spChg>
        <pc:graphicFrameChg chg="add mod">
          <ac:chgData name="Danielle Detering" userId="385b7343-7e51-4167-b40a-3bc9ed8e0e06" providerId="ADAL" clId="{0951E093-036D-41C5-8DFD-E5068FB60C18}" dt="2020-08-26T02:22:23.052" v="7222"/>
          <ac:graphicFrameMkLst>
            <pc:docMk/>
            <pc:sldMk cId="1140060680" sldId="1120"/>
            <ac:graphicFrameMk id="11" creationId="{8D8B0E76-B6ED-48BC-A9C6-5577660911B2}"/>
          </ac:graphicFrameMkLst>
        </pc:graphicFrameChg>
        <pc:graphicFrameChg chg="add mod">
          <ac:chgData name="Danielle Detering" userId="385b7343-7e51-4167-b40a-3bc9ed8e0e06" providerId="ADAL" clId="{0951E093-036D-41C5-8DFD-E5068FB60C18}" dt="2020-08-26T02:22:23.052" v="7222"/>
          <ac:graphicFrameMkLst>
            <pc:docMk/>
            <pc:sldMk cId="1140060680" sldId="1120"/>
            <ac:graphicFrameMk id="12" creationId="{EC14F6A1-CC78-4158-BD01-59CF1F5F2D07}"/>
          </ac:graphicFrameMkLst>
        </pc:graphicFrameChg>
        <pc:graphicFrameChg chg="del">
          <ac:chgData name="Danielle Detering" userId="385b7343-7e51-4167-b40a-3bc9ed8e0e06" providerId="ADAL" clId="{0951E093-036D-41C5-8DFD-E5068FB60C18}" dt="2020-08-26T02:22:22.205" v="7221" actId="478"/>
          <ac:graphicFrameMkLst>
            <pc:docMk/>
            <pc:sldMk cId="1140060680" sldId="1120"/>
            <ac:graphicFrameMk id="21" creationId="{F4430B63-E1E6-4DD4-8BEE-112C0DB8978A}"/>
          </ac:graphicFrameMkLst>
        </pc:graphicFrameChg>
        <pc:graphicFrameChg chg="del">
          <ac:chgData name="Danielle Detering" userId="385b7343-7e51-4167-b40a-3bc9ed8e0e06" providerId="ADAL" clId="{0951E093-036D-41C5-8DFD-E5068FB60C18}" dt="2020-08-26T02:22:22.205" v="7221" actId="478"/>
          <ac:graphicFrameMkLst>
            <pc:docMk/>
            <pc:sldMk cId="1140060680" sldId="1120"/>
            <ac:graphicFrameMk id="24" creationId="{B346F585-C6D4-42B9-A354-4F0AF1DCBEBF}"/>
          </ac:graphicFrameMkLst>
        </pc:graphicFrameChg>
        <pc:cxnChg chg="del">
          <ac:chgData name="Danielle Detering" userId="385b7343-7e51-4167-b40a-3bc9ed8e0e06" providerId="ADAL" clId="{0951E093-036D-41C5-8DFD-E5068FB60C18}" dt="2020-08-26T02:22:22.205" v="7221" actId="478"/>
          <ac:cxnSpMkLst>
            <pc:docMk/>
            <pc:sldMk cId="1140060680" sldId="1120"/>
            <ac:cxnSpMk id="5" creationId="{DAABB0B1-DCE3-4E09-BCAF-116D5D579DC8}"/>
          </ac:cxnSpMkLst>
        </pc:cxnChg>
        <pc:cxnChg chg="add mod">
          <ac:chgData name="Danielle Detering" userId="385b7343-7e51-4167-b40a-3bc9ed8e0e06" providerId="ADAL" clId="{0951E093-036D-41C5-8DFD-E5068FB60C18}" dt="2020-08-26T02:22:23.052" v="7222"/>
          <ac:cxnSpMkLst>
            <pc:docMk/>
            <pc:sldMk cId="1140060680" sldId="1120"/>
            <ac:cxnSpMk id="13" creationId="{4A5AB0D9-BE4C-45A3-B1E3-6880EFDC273B}"/>
          </ac:cxnSpMkLst>
        </pc:cxnChg>
        <pc:cxnChg chg="add mod">
          <ac:chgData name="Danielle Detering" userId="385b7343-7e51-4167-b40a-3bc9ed8e0e06" providerId="ADAL" clId="{0951E093-036D-41C5-8DFD-E5068FB60C18}" dt="2020-08-26T02:22:23.052" v="7222"/>
          <ac:cxnSpMkLst>
            <pc:docMk/>
            <pc:sldMk cId="1140060680" sldId="1120"/>
            <ac:cxnSpMk id="15" creationId="{0AB7451C-25D7-4F54-B4B4-291DF94198E5}"/>
          </ac:cxnSpMkLst>
        </pc:cxnChg>
        <pc:cxnChg chg="del">
          <ac:chgData name="Danielle Detering" userId="385b7343-7e51-4167-b40a-3bc9ed8e0e06" providerId="ADAL" clId="{0951E093-036D-41C5-8DFD-E5068FB60C18}" dt="2020-08-26T02:22:22.205" v="7221" actId="478"/>
          <ac:cxnSpMkLst>
            <pc:docMk/>
            <pc:sldMk cId="1140060680" sldId="1120"/>
            <ac:cxnSpMk id="16" creationId="{2E3822B2-C7E0-4B1E-8553-C942ED98B5EC}"/>
          </ac:cxnSpMkLst>
        </pc:cxnChg>
        <pc:cxnChg chg="add mod">
          <ac:chgData name="Danielle Detering" userId="385b7343-7e51-4167-b40a-3bc9ed8e0e06" providerId="ADAL" clId="{0951E093-036D-41C5-8DFD-E5068FB60C18}" dt="2020-08-26T02:22:23.052" v="7222"/>
          <ac:cxnSpMkLst>
            <pc:docMk/>
            <pc:sldMk cId="1140060680" sldId="1120"/>
            <ac:cxnSpMk id="17" creationId="{7D127A4C-2755-4C72-BF46-0492E1FAEF64}"/>
          </ac:cxnSpMkLst>
        </pc:cxnChg>
        <pc:cxnChg chg="del">
          <ac:chgData name="Danielle Detering" userId="385b7343-7e51-4167-b40a-3bc9ed8e0e06" providerId="ADAL" clId="{0951E093-036D-41C5-8DFD-E5068FB60C18}" dt="2020-08-26T02:22:22.205" v="7221" actId="478"/>
          <ac:cxnSpMkLst>
            <pc:docMk/>
            <pc:sldMk cId="1140060680" sldId="1120"/>
            <ac:cxnSpMk id="26" creationId="{A8A31466-038B-4899-A986-10F4CDB2C25B}"/>
          </ac:cxnSpMkLst>
        </pc:cxnChg>
      </pc:sldChg>
      <pc:sldChg chg="add del">
        <pc:chgData name="Danielle Detering" userId="385b7343-7e51-4167-b40a-3bc9ed8e0e06" providerId="ADAL" clId="{0951E093-036D-41C5-8DFD-E5068FB60C18}" dt="2020-08-25T18:06:51.490" v="75"/>
        <pc:sldMkLst>
          <pc:docMk/>
          <pc:sldMk cId="1860341047" sldId="1121"/>
        </pc:sldMkLst>
      </pc:sldChg>
      <pc:sldChg chg="add modTransition modNotesTx">
        <pc:chgData name="Danielle Detering" userId="385b7343-7e51-4167-b40a-3bc9ed8e0e06" providerId="ADAL" clId="{0951E093-036D-41C5-8DFD-E5068FB60C18}" dt="2020-10-02T00:55:16.527" v="7799"/>
        <pc:sldMkLst>
          <pc:docMk/>
          <pc:sldMk cId="3509945574" sldId="1121"/>
        </pc:sldMkLst>
      </pc:sldChg>
      <pc:sldChg chg="del">
        <pc:chgData name="Danielle Detering" userId="385b7343-7e51-4167-b40a-3bc9ed8e0e06" providerId="ADAL" clId="{0951E093-036D-41C5-8DFD-E5068FB60C18}" dt="2020-08-25T18:06:37.428" v="73" actId="2696"/>
        <pc:sldMkLst>
          <pc:docMk/>
          <pc:sldMk cId="3971077187" sldId="1121"/>
        </pc:sldMkLst>
      </pc:sldChg>
      <pc:sldChg chg="addSp modSp mod modTransition modNotesTx">
        <pc:chgData name="Danielle Detering" userId="385b7343-7e51-4167-b40a-3bc9ed8e0e06" providerId="ADAL" clId="{0951E093-036D-41C5-8DFD-E5068FB60C18}" dt="2020-10-02T00:55:16.527" v="7799"/>
        <pc:sldMkLst>
          <pc:docMk/>
          <pc:sldMk cId="950804384" sldId="1123"/>
        </pc:sldMkLst>
        <pc:spChg chg="add mod">
          <ac:chgData name="Danielle Detering" userId="385b7343-7e51-4167-b40a-3bc9ed8e0e06" providerId="ADAL" clId="{0951E093-036D-41C5-8DFD-E5068FB60C18}" dt="2020-08-26T00:56:31.777" v="5565" actId="1076"/>
          <ac:spMkLst>
            <pc:docMk/>
            <pc:sldMk cId="950804384" sldId="1123"/>
            <ac:spMk id="3" creationId="{CAAB5BDB-77AB-43AD-BD9D-A9CA5FD9212D}"/>
          </ac:spMkLst>
        </pc:spChg>
        <pc:spChg chg="add mod">
          <ac:chgData name="Danielle Detering" userId="385b7343-7e51-4167-b40a-3bc9ed8e0e06" providerId="ADAL" clId="{0951E093-036D-41C5-8DFD-E5068FB60C18}" dt="2020-08-26T00:58:07.248" v="5604" actId="1076"/>
          <ac:spMkLst>
            <pc:docMk/>
            <pc:sldMk cId="950804384" sldId="1123"/>
            <ac:spMk id="4" creationId="{4FC736EE-E09E-4639-82F4-6A2FF718D338}"/>
          </ac:spMkLst>
        </pc:spChg>
        <pc:picChg chg="mod">
          <ac:chgData name="Danielle Detering" userId="385b7343-7e51-4167-b40a-3bc9ed8e0e06" providerId="ADAL" clId="{0951E093-036D-41C5-8DFD-E5068FB60C18}" dt="2020-08-26T00:58:01.195" v="5603" actId="1076"/>
          <ac:picMkLst>
            <pc:docMk/>
            <pc:sldMk cId="950804384" sldId="1123"/>
            <ac:picMk id="9" creationId="{5700ECE0-583F-4820-AA1F-732701F10F28}"/>
          </ac:picMkLst>
        </pc:picChg>
      </pc:sldChg>
      <pc:sldChg chg="del">
        <pc:chgData name="Danielle Detering" userId="385b7343-7e51-4167-b40a-3bc9ed8e0e06" providerId="ADAL" clId="{0951E093-036D-41C5-8DFD-E5068FB60C18}" dt="2020-08-25T18:09:23.045" v="77" actId="2696"/>
        <pc:sldMkLst>
          <pc:docMk/>
          <pc:sldMk cId="520418105" sldId="1124"/>
        </pc:sldMkLst>
      </pc:sldChg>
      <pc:sldChg chg="add modTransition">
        <pc:chgData name="Danielle Detering" userId="385b7343-7e51-4167-b40a-3bc9ed8e0e06" providerId="ADAL" clId="{0951E093-036D-41C5-8DFD-E5068FB60C18}" dt="2020-10-02T00:55:16.527" v="7799"/>
        <pc:sldMkLst>
          <pc:docMk/>
          <pc:sldMk cId="1755837438" sldId="1124"/>
        </pc:sldMkLst>
      </pc:sldChg>
      <pc:sldChg chg="del">
        <pc:chgData name="Danielle Detering" userId="385b7343-7e51-4167-b40a-3bc9ed8e0e06" providerId="ADAL" clId="{0951E093-036D-41C5-8DFD-E5068FB60C18}" dt="2020-08-25T18:09:23.045" v="77" actId="2696"/>
        <pc:sldMkLst>
          <pc:docMk/>
          <pc:sldMk cId="1616203235" sldId="1125"/>
        </pc:sldMkLst>
      </pc:sldChg>
      <pc:sldChg chg="add modTransition modNotesTx">
        <pc:chgData name="Danielle Detering" userId="385b7343-7e51-4167-b40a-3bc9ed8e0e06" providerId="ADAL" clId="{0951E093-036D-41C5-8DFD-E5068FB60C18}" dt="2020-10-02T00:55:16.527" v="7799"/>
        <pc:sldMkLst>
          <pc:docMk/>
          <pc:sldMk cId="4126422755" sldId="1125"/>
        </pc:sldMkLst>
      </pc:sldChg>
      <pc:sldChg chg="add modTransition">
        <pc:chgData name="Danielle Detering" userId="385b7343-7e51-4167-b40a-3bc9ed8e0e06" providerId="ADAL" clId="{0951E093-036D-41C5-8DFD-E5068FB60C18}" dt="2020-10-02T00:55:16.527" v="7799"/>
        <pc:sldMkLst>
          <pc:docMk/>
          <pc:sldMk cId="1479062766" sldId="1126"/>
        </pc:sldMkLst>
      </pc:sldChg>
      <pc:sldChg chg="del">
        <pc:chgData name="Danielle Detering" userId="385b7343-7e51-4167-b40a-3bc9ed8e0e06" providerId="ADAL" clId="{0951E093-036D-41C5-8DFD-E5068FB60C18}" dt="2020-08-25T18:09:23.045" v="77" actId="2696"/>
        <pc:sldMkLst>
          <pc:docMk/>
          <pc:sldMk cId="3892442257" sldId="1126"/>
        </pc:sldMkLst>
      </pc:sldChg>
      <pc:sldChg chg="del">
        <pc:chgData name="Danielle Detering" userId="385b7343-7e51-4167-b40a-3bc9ed8e0e06" providerId="ADAL" clId="{0951E093-036D-41C5-8DFD-E5068FB60C18}" dt="2020-08-25T18:09:23.045" v="77" actId="2696"/>
        <pc:sldMkLst>
          <pc:docMk/>
          <pc:sldMk cId="1963045704" sldId="1127"/>
        </pc:sldMkLst>
      </pc:sldChg>
      <pc:sldChg chg="add modTransition">
        <pc:chgData name="Danielle Detering" userId="385b7343-7e51-4167-b40a-3bc9ed8e0e06" providerId="ADAL" clId="{0951E093-036D-41C5-8DFD-E5068FB60C18}" dt="2020-10-02T00:55:16.527" v="7799"/>
        <pc:sldMkLst>
          <pc:docMk/>
          <pc:sldMk cId="2882722525" sldId="1127"/>
        </pc:sldMkLst>
      </pc:sldChg>
      <pc:sldChg chg="del">
        <pc:chgData name="Danielle Detering" userId="385b7343-7e51-4167-b40a-3bc9ed8e0e06" providerId="ADAL" clId="{0951E093-036D-41C5-8DFD-E5068FB60C18}" dt="2020-08-25T18:09:23.045" v="77" actId="2696"/>
        <pc:sldMkLst>
          <pc:docMk/>
          <pc:sldMk cId="1829810880" sldId="1128"/>
        </pc:sldMkLst>
      </pc:sldChg>
      <pc:sldChg chg="add modTransition">
        <pc:chgData name="Danielle Detering" userId="385b7343-7e51-4167-b40a-3bc9ed8e0e06" providerId="ADAL" clId="{0951E093-036D-41C5-8DFD-E5068FB60C18}" dt="2020-10-02T00:55:16.527" v="7799"/>
        <pc:sldMkLst>
          <pc:docMk/>
          <pc:sldMk cId="3098742006" sldId="1128"/>
        </pc:sldMkLst>
      </pc:sldChg>
      <pc:sldChg chg="del">
        <pc:chgData name="Danielle Detering" userId="385b7343-7e51-4167-b40a-3bc9ed8e0e06" providerId="ADAL" clId="{0951E093-036D-41C5-8DFD-E5068FB60C18}" dt="2020-08-25T18:09:23.045" v="77" actId="2696"/>
        <pc:sldMkLst>
          <pc:docMk/>
          <pc:sldMk cId="3572096783" sldId="1129"/>
        </pc:sldMkLst>
      </pc:sldChg>
      <pc:sldChg chg="addSp delSp modSp add mod modTransition">
        <pc:chgData name="Danielle Detering" userId="385b7343-7e51-4167-b40a-3bc9ed8e0e06" providerId="ADAL" clId="{0951E093-036D-41C5-8DFD-E5068FB60C18}" dt="2020-10-02T00:55:16.527" v="7799"/>
        <pc:sldMkLst>
          <pc:docMk/>
          <pc:sldMk cId="3992065219" sldId="1129"/>
        </pc:sldMkLst>
        <pc:spChg chg="del">
          <ac:chgData name="Danielle Detering" userId="385b7343-7e51-4167-b40a-3bc9ed8e0e06" providerId="ADAL" clId="{0951E093-036D-41C5-8DFD-E5068FB60C18}" dt="2020-08-25T22:38:03.566" v="4870" actId="478"/>
          <ac:spMkLst>
            <pc:docMk/>
            <pc:sldMk cId="3992065219" sldId="1129"/>
            <ac:spMk id="3" creationId="{7DD8BE05-5B97-4152-A6E4-0B4B5C2FD7AE}"/>
          </ac:spMkLst>
        </pc:spChg>
        <pc:spChg chg="del">
          <ac:chgData name="Danielle Detering" userId="385b7343-7e51-4167-b40a-3bc9ed8e0e06" providerId="ADAL" clId="{0951E093-036D-41C5-8DFD-E5068FB60C18}" dt="2020-08-25T22:38:03.566" v="4870" actId="478"/>
          <ac:spMkLst>
            <pc:docMk/>
            <pc:sldMk cId="3992065219" sldId="1129"/>
            <ac:spMk id="4" creationId="{82602396-AC39-47D2-A2F8-890C4FECDEC9}"/>
          </ac:spMkLst>
        </pc:spChg>
        <pc:spChg chg="del">
          <ac:chgData name="Danielle Detering" userId="385b7343-7e51-4167-b40a-3bc9ed8e0e06" providerId="ADAL" clId="{0951E093-036D-41C5-8DFD-E5068FB60C18}" dt="2020-08-25T22:38:03.566" v="4870" actId="478"/>
          <ac:spMkLst>
            <pc:docMk/>
            <pc:sldMk cId="3992065219" sldId="1129"/>
            <ac:spMk id="7" creationId="{93C8ED10-82C5-404B-81EC-13FCFE4CD5F0}"/>
          </ac:spMkLst>
        </pc:spChg>
        <pc:spChg chg="del">
          <ac:chgData name="Danielle Detering" userId="385b7343-7e51-4167-b40a-3bc9ed8e0e06" providerId="ADAL" clId="{0951E093-036D-41C5-8DFD-E5068FB60C18}" dt="2020-08-25T22:38:03.566" v="4870" actId="478"/>
          <ac:spMkLst>
            <pc:docMk/>
            <pc:sldMk cId="3992065219" sldId="1129"/>
            <ac:spMk id="13" creationId="{BD03DED8-7559-4619-A8EA-FCB217A8CF6E}"/>
          </ac:spMkLst>
        </pc:spChg>
        <pc:spChg chg="add mod">
          <ac:chgData name="Danielle Detering" userId="385b7343-7e51-4167-b40a-3bc9ed8e0e06" providerId="ADAL" clId="{0951E093-036D-41C5-8DFD-E5068FB60C18}" dt="2020-08-25T22:38:03.967" v="4871"/>
          <ac:spMkLst>
            <pc:docMk/>
            <pc:sldMk cId="3992065219" sldId="1129"/>
            <ac:spMk id="21" creationId="{B3C6E4DC-D509-45F3-8898-2D62F10C48B7}"/>
          </ac:spMkLst>
        </pc:spChg>
        <pc:spChg chg="add mod">
          <ac:chgData name="Danielle Detering" userId="385b7343-7e51-4167-b40a-3bc9ed8e0e06" providerId="ADAL" clId="{0951E093-036D-41C5-8DFD-E5068FB60C18}" dt="2020-08-25T22:38:03.967" v="4871"/>
          <ac:spMkLst>
            <pc:docMk/>
            <pc:sldMk cId="3992065219" sldId="1129"/>
            <ac:spMk id="22" creationId="{30742DE5-35FD-4CC3-846D-3BD8686E3F68}"/>
          </ac:spMkLst>
        </pc:spChg>
        <pc:spChg chg="add mod">
          <ac:chgData name="Danielle Detering" userId="385b7343-7e51-4167-b40a-3bc9ed8e0e06" providerId="ADAL" clId="{0951E093-036D-41C5-8DFD-E5068FB60C18}" dt="2020-08-25T22:38:03.967" v="4871"/>
          <ac:spMkLst>
            <pc:docMk/>
            <pc:sldMk cId="3992065219" sldId="1129"/>
            <ac:spMk id="24" creationId="{071AD6B0-67CA-462C-A82A-51EDBA29F00E}"/>
          </ac:spMkLst>
        </pc:spChg>
        <pc:spChg chg="add mod">
          <ac:chgData name="Danielle Detering" userId="385b7343-7e51-4167-b40a-3bc9ed8e0e06" providerId="ADAL" clId="{0951E093-036D-41C5-8DFD-E5068FB60C18}" dt="2020-08-25T22:38:03.967" v="4871"/>
          <ac:spMkLst>
            <pc:docMk/>
            <pc:sldMk cId="3992065219" sldId="1129"/>
            <ac:spMk id="25" creationId="{077C57EF-2418-4074-AB57-D7ACC19646C8}"/>
          </ac:spMkLst>
        </pc:spChg>
        <pc:picChg chg="del">
          <ac:chgData name="Danielle Detering" userId="385b7343-7e51-4167-b40a-3bc9ed8e0e06" providerId="ADAL" clId="{0951E093-036D-41C5-8DFD-E5068FB60C18}" dt="2020-08-25T22:38:03.566" v="4870" actId="478"/>
          <ac:picMkLst>
            <pc:docMk/>
            <pc:sldMk cId="3992065219" sldId="1129"/>
            <ac:picMk id="11" creationId="{E082EF9E-5844-42D3-95D4-18AAD39548E5}"/>
          </ac:picMkLst>
        </pc:picChg>
        <pc:picChg chg="add mod">
          <ac:chgData name="Danielle Detering" userId="385b7343-7e51-4167-b40a-3bc9ed8e0e06" providerId="ADAL" clId="{0951E093-036D-41C5-8DFD-E5068FB60C18}" dt="2020-08-25T22:38:03.967" v="4871"/>
          <ac:picMkLst>
            <pc:docMk/>
            <pc:sldMk cId="3992065219" sldId="1129"/>
            <ac:picMk id="19" creationId="{0A0227B8-75E6-4163-9C54-8038B41A6021}"/>
          </ac:picMkLst>
        </pc:picChg>
        <pc:cxnChg chg="del mod">
          <ac:chgData name="Danielle Detering" userId="385b7343-7e51-4167-b40a-3bc9ed8e0e06" providerId="ADAL" clId="{0951E093-036D-41C5-8DFD-E5068FB60C18}" dt="2020-08-25T22:38:03.566" v="4870" actId="478"/>
          <ac:cxnSpMkLst>
            <pc:docMk/>
            <pc:sldMk cId="3992065219" sldId="1129"/>
            <ac:cxnSpMk id="15" creationId="{F03AE398-3D5F-4238-B3DD-746982E3893E}"/>
          </ac:cxnSpMkLst>
        </pc:cxnChg>
        <pc:cxnChg chg="del">
          <ac:chgData name="Danielle Detering" userId="385b7343-7e51-4167-b40a-3bc9ed8e0e06" providerId="ADAL" clId="{0951E093-036D-41C5-8DFD-E5068FB60C18}" dt="2020-08-25T22:38:03.566" v="4870" actId="478"/>
          <ac:cxnSpMkLst>
            <pc:docMk/>
            <pc:sldMk cId="3992065219" sldId="1129"/>
            <ac:cxnSpMk id="16" creationId="{0BAB692B-DCDA-4C95-BDA7-76A631DFC886}"/>
          </ac:cxnSpMkLst>
        </pc:cxnChg>
        <pc:cxnChg chg="del">
          <ac:chgData name="Danielle Detering" userId="385b7343-7e51-4167-b40a-3bc9ed8e0e06" providerId="ADAL" clId="{0951E093-036D-41C5-8DFD-E5068FB60C18}" dt="2020-08-25T22:38:03.566" v="4870" actId="478"/>
          <ac:cxnSpMkLst>
            <pc:docMk/>
            <pc:sldMk cId="3992065219" sldId="1129"/>
            <ac:cxnSpMk id="18" creationId="{B1F8F4A8-5521-4049-8D0D-649C7596CB0A}"/>
          </ac:cxnSpMkLst>
        </pc:cxnChg>
        <pc:cxnChg chg="del">
          <ac:chgData name="Danielle Detering" userId="385b7343-7e51-4167-b40a-3bc9ed8e0e06" providerId="ADAL" clId="{0951E093-036D-41C5-8DFD-E5068FB60C18}" dt="2020-08-25T22:38:03.566" v="4870" actId="478"/>
          <ac:cxnSpMkLst>
            <pc:docMk/>
            <pc:sldMk cId="3992065219" sldId="1129"/>
            <ac:cxnSpMk id="20" creationId="{8706CF30-9054-4F4F-A584-E98C9CF9020C}"/>
          </ac:cxnSpMkLst>
        </pc:cxnChg>
        <pc:cxnChg chg="del">
          <ac:chgData name="Danielle Detering" userId="385b7343-7e51-4167-b40a-3bc9ed8e0e06" providerId="ADAL" clId="{0951E093-036D-41C5-8DFD-E5068FB60C18}" dt="2020-08-25T22:38:03.566" v="4870" actId="478"/>
          <ac:cxnSpMkLst>
            <pc:docMk/>
            <pc:sldMk cId="3992065219" sldId="1129"/>
            <ac:cxnSpMk id="23" creationId="{4400055D-F8FC-4F55-B21A-01C4B46D13A5}"/>
          </ac:cxnSpMkLst>
        </pc:cxnChg>
        <pc:cxnChg chg="add mod">
          <ac:chgData name="Danielle Detering" userId="385b7343-7e51-4167-b40a-3bc9ed8e0e06" providerId="ADAL" clId="{0951E093-036D-41C5-8DFD-E5068FB60C18}" dt="2020-08-25T22:38:03.967" v="4871"/>
          <ac:cxnSpMkLst>
            <pc:docMk/>
            <pc:sldMk cId="3992065219" sldId="1129"/>
            <ac:cxnSpMk id="26" creationId="{4326A0E2-A88D-4C53-BE61-649A0613FD67}"/>
          </ac:cxnSpMkLst>
        </pc:cxnChg>
        <pc:cxnChg chg="del">
          <ac:chgData name="Danielle Detering" userId="385b7343-7e51-4167-b40a-3bc9ed8e0e06" providerId="ADAL" clId="{0951E093-036D-41C5-8DFD-E5068FB60C18}" dt="2020-08-25T22:38:03.566" v="4870" actId="478"/>
          <ac:cxnSpMkLst>
            <pc:docMk/>
            <pc:sldMk cId="3992065219" sldId="1129"/>
            <ac:cxnSpMk id="27" creationId="{66F00412-2A14-4F0B-A0FE-06ED996103C6}"/>
          </ac:cxnSpMkLst>
        </pc:cxnChg>
        <pc:cxnChg chg="add mod">
          <ac:chgData name="Danielle Detering" userId="385b7343-7e51-4167-b40a-3bc9ed8e0e06" providerId="ADAL" clId="{0951E093-036D-41C5-8DFD-E5068FB60C18}" dt="2020-08-25T22:38:03.967" v="4871"/>
          <ac:cxnSpMkLst>
            <pc:docMk/>
            <pc:sldMk cId="3992065219" sldId="1129"/>
            <ac:cxnSpMk id="28" creationId="{F3DF96C7-3A7B-4B3C-8F0C-50751EF265CA}"/>
          </ac:cxnSpMkLst>
        </pc:cxnChg>
        <pc:cxnChg chg="del">
          <ac:chgData name="Danielle Detering" userId="385b7343-7e51-4167-b40a-3bc9ed8e0e06" providerId="ADAL" clId="{0951E093-036D-41C5-8DFD-E5068FB60C18}" dt="2020-08-25T22:38:03.566" v="4870" actId="478"/>
          <ac:cxnSpMkLst>
            <pc:docMk/>
            <pc:sldMk cId="3992065219" sldId="1129"/>
            <ac:cxnSpMk id="29" creationId="{2F55C58C-CFDD-43C9-9977-4CD0307700F2}"/>
          </ac:cxnSpMkLst>
        </pc:cxnChg>
        <pc:cxnChg chg="add mod">
          <ac:chgData name="Danielle Detering" userId="385b7343-7e51-4167-b40a-3bc9ed8e0e06" providerId="ADAL" clId="{0951E093-036D-41C5-8DFD-E5068FB60C18}" dt="2020-08-25T22:38:03.967" v="4871"/>
          <ac:cxnSpMkLst>
            <pc:docMk/>
            <pc:sldMk cId="3992065219" sldId="1129"/>
            <ac:cxnSpMk id="30" creationId="{D513D53B-3B4F-4548-BB2A-14CB25323922}"/>
          </ac:cxnSpMkLst>
        </pc:cxnChg>
        <pc:cxnChg chg="add mod">
          <ac:chgData name="Danielle Detering" userId="385b7343-7e51-4167-b40a-3bc9ed8e0e06" providerId="ADAL" clId="{0951E093-036D-41C5-8DFD-E5068FB60C18}" dt="2020-08-25T22:38:03.967" v="4871"/>
          <ac:cxnSpMkLst>
            <pc:docMk/>
            <pc:sldMk cId="3992065219" sldId="1129"/>
            <ac:cxnSpMk id="31" creationId="{D34D5AD5-129D-4F0B-813E-8A2912FF8777}"/>
          </ac:cxnSpMkLst>
        </pc:cxnChg>
        <pc:cxnChg chg="add mod">
          <ac:chgData name="Danielle Detering" userId="385b7343-7e51-4167-b40a-3bc9ed8e0e06" providerId="ADAL" clId="{0951E093-036D-41C5-8DFD-E5068FB60C18}" dt="2020-08-25T22:38:03.967" v="4871"/>
          <ac:cxnSpMkLst>
            <pc:docMk/>
            <pc:sldMk cId="3992065219" sldId="1129"/>
            <ac:cxnSpMk id="32" creationId="{1EEF3464-1B0C-44D9-A2AB-8B092BCCFC79}"/>
          </ac:cxnSpMkLst>
        </pc:cxnChg>
        <pc:cxnChg chg="add mod">
          <ac:chgData name="Danielle Detering" userId="385b7343-7e51-4167-b40a-3bc9ed8e0e06" providerId="ADAL" clId="{0951E093-036D-41C5-8DFD-E5068FB60C18}" dt="2020-08-25T22:38:03.967" v="4871"/>
          <ac:cxnSpMkLst>
            <pc:docMk/>
            <pc:sldMk cId="3992065219" sldId="1129"/>
            <ac:cxnSpMk id="33" creationId="{2D3B77FD-D865-47E0-A5E7-4F8E135EAA18}"/>
          </ac:cxnSpMkLst>
        </pc:cxnChg>
        <pc:cxnChg chg="add mod">
          <ac:chgData name="Danielle Detering" userId="385b7343-7e51-4167-b40a-3bc9ed8e0e06" providerId="ADAL" clId="{0951E093-036D-41C5-8DFD-E5068FB60C18}" dt="2020-08-25T22:38:03.967" v="4871"/>
          <ac:cxnSpMkLst>
            <pc:docMk/>
            <pc:sldMk cId="3992065219" sldId="1129"/>
            <ac:cxnSpMk id="34" creationId="{708CC119-7FAF-454E-9C6B-43DAC414CF4D}"/>
          </ac:cxnSpMkLst>
        </pc:cxnChg>
      </pc:sldChg>
      <pc:sldChg chg="modTransition">
        <pc:chgData name="Danielle Detering" userId="385b7343-7e51-4167-b40a-3bc9ed8e0e06" providerId="ADAL" clId="{0951E093-036D-41C5-8DFD-E5068FB60C18}" dt="2020-10-02T00:55:16.527" v="7799"/>
        <pc:sldMkLst>
          <pc:docMk/>
          <pc:sldMk cId="3874451667" sldId="1130"/>
        </pc:sldMkLst>
      </pc:sldChg>
      <pc:sldChg chg="modTransition">
        <pc:chgData name="Danielle Detering" userId="385b7343-7e51-4167-b40a-3bc9ed8e0e06" providerId="ADAL" clId="{0951E093-036D-41C5-8DFD-E5068FB60C18}" dt="2020-10-02T00:55:16.527" v="7799"/>
        <pc:sldMkLst>
          <pc:docMk/>
          <pc:sldMk cId="706499338" sldId="1131"/>
        </pc:sldMkLst>
      </pc:sldChg>
      <pc:sldChg chg="modTransition">
        <pc:chgData name="Danielle Detering" userId="385b7343-7e51-4167-b40a-3bc9ed8e0e06" providerId="ADAL" clId="{0951E093-036D-41C5-8DFD-E5068FB60C18}" dt="2020-10-02T00:55:16.527" v="7799"/>
        <pc:sldMkLst>
          <pc:docMk/>
          <pc:sldMk cId="182732684" sldId="1132"/>
        </pc:sldMkLst>
      </pc:sldChg>
      <pc:sldChg chg="modTransition">
        <pc:chgData name="Danielle Detering" userId="385b7343-7e51-4167-b40a-3bc9ed8e0e06" providerId="ADAL" clId="{0951E093-036D-41C5-8DFD-E5068FB60C18}" dt="2020-10-02T00:55:16.527" v="7799"/>
        <pc:sldMkLst>
          <pc:docMk/>
          <pc:sldMk cId="3418351959" sldId="1133"/>
        </pc:sldMkLst>
      </pc:sldChg>
      <pc:sldChg chg="addSp delSp modSp mod modTransition modNotes modNotesTx">
        <pc:chgData name="Danielle Detering" userId="385b7343-7e51-4167-b40a-3bc9ed8e0e06" providerId="ADAL" clId="{0951E093-036D-41C5-8DFD-E5068FB60C18}" dt="2020-10-02T00:55:16.527" v="7799"/>
        <pc:sldMkLst>
          <pc:docMk/>
          <pc:sldMk cId="375999660" sldId="1134"/>
        </pc:sldMkLst>
        <pc:spChg chg="add del mod">
          <ac:chgData name="Danielle Detering" userId="385b7343-7e51-4167-b40a-3bc9ed8e0e06" providerId="ADAL" clId="{0951E093-036D-41C5-8DFD-E5068FB60C18}" dt="2020-08-25T23:22:14.846" v="5170" actId="478"/>
          <ac:spMkLst>
            <pc:docMk/>
            <pc:sldMk cId="375999660" sldId="1134"/>
            <ac:spMk id="3" creationId="{A4F89177-63B3-4708-A022-00BD0FDD8E42}"/>
          </ac:spMkLst>
        </pc:spChg>
        <pc:spChg chg="add del mod">
          <ac:chgData name="Danielle Detering" userId="385b7343-7e51-4167-b40a-3bc9ed8e0e06" providerId="ADAL" clId="{0951E093-036D-41C5-8DFD-E5068FB60C18}" dt="2020-08-26T02:38:47.781" v="7274" actId="478"/>
          <ac:spMkLst>
            <pc:docMk/>
            <pc:sldMk cId="375999660" sldId="1134"/>
            <ac:spMk id="5" creationId="{2054FABD-E3E6-4A98-93BF-DC8237BD9BF8}"/>
          </ac:spMkLst>
        </pc:spChg>
        <pc:spChg chg="add del mod">
          <ac:chgData name="Danielle Detering" userId="385b7343-7e51-4167-b40a-3bc9ed8e0e06" providerId="ADAL" clId="{0951E093-036D-41C5-8DFD-E5068FB60C18}" dt="2020-08-26T02:26:30.804" v="7238" actId="478"/>
          <ac:spMkLst>
            <pc:docMk/>
            <pc:sldMk cId="375999660" sldId="1134"/>
            <ac:spMk id="7" creationId="{0F9C54F8-8B09-46C2-9DFC-6A80CA7D9622}"/>
          </ac:spMkLst>
        </pc:spChg>
        <pc:spChg chg="add del mod">
          <ac:chgData name="Danielle Detering" userId="385b7343-7e51-4167-b40a-3bc9ed8e0e06" providerId="ADAL" clId="{0951E093-036D-41C5-8DFD-E5068FB60C18}" dt="2020-08-26T02:42:42.499" v="7295" actId="478"/>
          <ac:spMkLst>
            <pc:docMk/>
            <pc:sldMk cId="375999660" sldId="1134"/>
            <ac:spMk id="8" creationId="{DF272F69-F5E2-4C69-97EE-1C270382EACB}"/>
          </ac:spMkLst>
        </pc:spChg>
        <pc:spChg chg="mod">
          <ac:chgData name="Danielle Detering" userId="385b7343-7e51-4167-b40a-3bc9ed8e0e06" providerId="ADAL" clId="{0951E093-036D-41C5-8DFD-E5068FB60C18}" dt="2020-08-25T23:27:00.829" v="5234" actId="20577"/>
          <ac:spMkLst>
            <pc:docMk/>
            <pc:sldMk cId="375999660" sldId="1134"/>
            <ac:spMk id="15" creationId="{AB2FAF7C-C2FF-42FC-9FA7-13852EB683B1}"/>
          </ac:spMkLst>
        </pc:spChg>
        <pc:spChg chg="del mod">
          <ac:chgData name="Danielle Detering" userId="385b7343-7e51-4167-b40a-3bc9ed8e0e06" providerId="ADAL" clId="{0951E093-036D-41C5-8DFD-E5068FB60C18}" dt="2020-08-26T00:31:33.702" v="5318"/>
          <ac:spMkLst>
            <pc:docMk/>
            <pc:sldMk cId="375999660" sldId="1134"/>
            <ac:spMk id="16" creationId="{E4CBC26F-8D98-43B0-9902-3812CA891A04}"/>
          </ac:spMkLst>
        </pc:spChg>
        <pc:spChg chg="mod">
          <ac:chgData name="Danielle Detering" userId="385b7343-7e51-4167-b40a-3bc9ed8e0e06" providerId="ADAL" clId="{0951E093-036D-41C5-8DFD-E5068FB60C18}" dt="2020-08-25T23:27:13.708" v="5236"/>
          <ac:spMkLst>
            <pc:docMk/>
            <pc:sldMk cId="375999660" sldId="1134"/>
            <ac:spMk id="17" creationId="{426E8EC4-75B8-4A04-B220-119FC658DE22}"/>
          </ac:spMkLst>
        </pc:spChg>
        <pc:spChg chg="mod">
          <ac:chgData name="Danielle Detering" userId="385b7343-7e51-4167-b40a-3bc9ed8e0e06" providerId="ADAL" clId="{0951E093-036D-41C5-8DFD-E5068FB60C18}" dt="2020-08-25T23:27:17.679" v="5238"/>
          <ac:spMkLst>
            <pc:docMk/>
            <pc:sldMk cId="375999660" sldId="1134"/>
            <ac:spMk id="19" creationId="{5E6DDF10-84DE-42E5-8202-338F134811A4}"/>
          </ac:spMkLst>
        </pc:spChg>
        <pc:picChg chg="add del mod modCrop">
          <ac:chgData name="Danielle Detering" userId="385b7343-7e51-4167-b40a-3bc9ed8e0e06" providerId="ADAL" clId="{0951E093-036D-41C5-8DFD-E5068FB60C18}" dt="2020-08-26T02:27:42.405" v="7254" actId="478"/>
          <ac:picMkLst>
            <pc:docMk/>
            <pc:sldMk cId="375999660" sldId="1134"/>
            <ac:picMk id="22" creationId="{D3006EF0-3C81-4F89-A49E-8F2F33CF14B2}"/>
          </ac:picMkLst>
        </pc:picChg>
        <pc:picChg chg="add mod modCrop">
          <ac:chgData name="Danielle Detering" userId="385b7343-7e51-4167-b40a-3bc9ed8e0e06" providerId="ADAL" clId="{0951E093-036D-41C5-8DFD-E5068FB60C18}" dt="2020-08-26T02:43:44.405" v="7308" actId="732"/>
          <ac:picMkLst>
            <pc:docMk/>
            <pc:sldMk cId="375999660" sldId="1134"/>
            <ac:picMk id="24" creationId="{D0B89516-AD46-44A1-A188-463B3DE30C22}"/>
          </ac:picMkLst>
        </pc:picChg>
        <pc:picChg chg="add del mod modCrop">
          <ac:chgData name="Danielle Detering" userId="385b7343-7e51-4167-b40a-3bc9ed8e0e06" providerId="ADAL" clId="{0951E093-036D-41C5-8DFD-E5068FB60C18}" dt="2020-08-26T02:53:22.328" v="7341" actId="478"/>
          <ac:picMkLst>
            <pc:docMk/>
            <pc:sldMk cId="375999660" sldId="1134"/>
            <ac:picMk id="26" creationId="{CDF790DF-16AD-42AA-8F17-F080C56938BE}"/>
          </ac:picMkLst>
        </pc:picChg>
        <pc:picChg chg="add del mod modCrop">
          <ac:chgData name="Danielle Detering" userId="385b7343-7e51-4167-b40a-3bc9ed8e0e06" providerId="ADAL" clId="{0951E093-036D-41C5-8DFD-E5068FB60C18}" dt="2020-08-26T02:47:56.208" v="7313" actId="478"/>
          <ac:picMkLst>
            <pc:docMk/>
            <pc:sldMk cId="375999660" sldId="1134"/>
            <ac:picMk id="28" creationId="{D579D8A8-16E4-452C-A79E-5DBCC7F58C90}"/>
          </ac:picMkLst>
        </pc:picChg>
        <pc:picChg chg="add del mod modCrop">
          <ac:chgData name="Danielle Detering" userId="385b7343-7e51-4167-b40a-3bc9ed8e0e06" providerId="ADAL" clId="{0951E093-036D-41C5-8DFD-E5068FB60C18}" dt="2020-08-26T02:48:53.988" v="7324" actId="478"/>
          <ac:picMkLst>
            <pc:docMk/>
            <pc:sldMk cId="375999660" sldId="1134"/>
            <ac:picMk id="30" creationId="{37A9A464-5393-4C37-81E9-D6466FCACCB8}"/>
          </ac:picMkLst>
        </pc:picChg>
        <pc:picChg chg="add del mod modCrop">
          <ac:chgData name="Danielle Detering" userId="385b7343-7e51-4167-b40a-3bc9ed8e0e06" providerId="ADAL" clId="{0951E093-036D-41C5-8DFD-E5068FB60C18}" dt="2020-08-26T02:49:44.870" v="7331" actId="478"/>
          <ac:picMkLst>
            <pc:docMk/>
            <pc:sldMk cId="375999660" sldId="1134"/>
            <ac:picMk id="32" creationId="{2BD85166-03EF-43F3-8FAF-4FC5C1A25C0B}"/>
          </ac:picMkLst>
        </pc:picChg>
        <pc:picChg chg="add mod modCrop">
          <ac:chgData name="Danielle Detering" userId="385b7343-7e51-4167-b40a-3bc9ed8e0e06" providerId="ADAL" clId="{0951E093-036D-41C5-8DFD-E5068FB60C18}" dt="2020-08-26T02:51:42.299" v="7339" actId="1076"/>
          <ac:picMkLst>
            <pc:docMk/>
            <pc:sldMk cId="375999660" sldId="1134"/>
            <ac:picMk id="34" creationId="{C0473974-6DC8-4437-8CF7-B0B6535A78CF}"/>
          </ac:picMkLst>
        </pc:picChg>
        <pc:picChg chg="add mod modCrop">
          <ac:chgData name="Danielle Detering" userId="385b7343-7e51-4167-b40a-3bc9ed8e0e06" providerId="ADAL" clId="{0951E093-036D-41C5-8DFD-E5068FB60C18}" dt="2020-08-26T02:54:55.540" v="7357" actId="1076"/>
          <ac:picMkLst>
            <pc:docMk/>
            <pc:sldMk cId="375999660" sldId="1134"/>
            <ac:picMk id="36" creationId="{270FA5BA-A401-41F3-88EE-A6664BBC8DCA}"/>
          </ac:picMkLst>
        </pc:picChg>
      </pc:sldChg>
      <pc:sldChg chg="addSp delSp modSp mod modTransition modNotesTx">
        <pc:chgData name="Danielle Detering" userId="385b7343-7e51-4167-b40a-3bc9ed8e0e06" providerId="ADAL" clId="{0951E093-036D-41C5-8DFD-E5068FB60C18}" dt="2020-10-02T00:55:16.527" v="7799"/>
        <pc:sldMkLst>
          <pc:docMk/>
          <pc:sldMk cId="3496031489" sldId="1135"/>
        </pc:sldMkLst>
        <pc:picChg chg="add mod modCrop">
          <ac:chgData name="Danielle Detering" userId="385b7343-7e51-4167-b40a-3bc9ed8e0e06" providerId="ADAL" clId="{0951E093-036D-41C5-8DFD-E5068FB60C18}" dt="2020-08-26T00:25:09.775" v="5255" actId="555"/>
          <ac:picMkLst>
            <pc:docMk/>
            <pc:sldMk cId="3496031489" sldId="1135"/>
            <ac:picMk id="7" creationId="{F0D11FF1-2D91-4030-A5D5-2F50956B01E4}"/>
          </ac:picMkLst>
        </pc:picChg>
        <pc:picChg chg="add del mod modCrop">
          <ac:chgData name="Danielle Detering" userId="385b7343-7e51-4167-b40a-3bc9ed8e0e06" providerId="ADAL" clId="{0951E093-036D-41C5-8DFD-E5068FB60C18}" dt="2020-08-26T00:27:11.318" v="5272" actId="478"/>
          <ac:picMkLst>
            <pc:docMk/>
            <pc:sldMk cId="3496031489" sldId="1135"/>
            <ac:picMk id="9" creationId="{87E80384-100A-454B-9AE9-57E890ADC9E8}"/>
          </ac:picMkLst>
        </pc:picChg>
        <pc:picChg chg="add mod modCrop">
          <ac:chgData name="Danielle Detering" userId="385b7343-7e51-4167-b40a-3bc9ed8e0e06" providerId="ADAL" clId="{0951E093-036D-41C5-8DFD-E5068FB60C18}" dt="2020-08-26T00:29:02.608" v="5282" actId="12789"/>
          <ac:picMkLst>
            <pc:docMk/>
            <pc:sldMk cId="3496031489" sldId="1135"/>
            <ac:picMk id="11" creationId="{AA2A1657-AADB-49DC-A110-1B8DBBFE7E3C}"/>
          </ac:picMkLst>
        </pc:picChg>
        <pc:picChg chg="mod">
          <ac:chgData name="Danielle Detering" userId="385b7343-7e51-4167-b40a-3bc9ed8e0e06" providerId="ADAL" clId="{0951E093-036D-41C5-8DFD-E5068FB60C18}" dt="2020-08-26T00:29:02.608" v="5282" actId="12789"/>
          <ac:picMkLst>
            <pc:docMk/>
            <pc:sldMk cId="3496031489" sldId="1135"/>
            <ac:picMk id="13" creationId="{6C3FD384-FC57-4017-9DB7-211E33607DDE}"/>
          </ac:picMkLst>
        </pc:picChg>
        <pc:picChg chg="mod">
          <ac:chgData name="Danielle Detering" userId="385b7343-7e51-4167-b40a-3bc9ed8e0e06" providerId="ADAL" clId="{0951E093-036D-41C5-8DFD-E5068FB60C18}" dt="2020-08-26T00:25:24.091" v="5259" actId="14100"/>
          <ac:picMkLst>
            <pc:docMk/>
            <pc:sldMk cId="3496031489" sldId="1135"/>
            <ac:picMk id="15" creationId="{DADE67B9-AEDF-4131-83C4-A904BC503B41}"/>
          </ac:picMkLst>
        </pc:picChg>
        <pc:picChg chg="del">
          <ac:chgData name="Danielle Detering" userId="385b7343-7e51-4167-b40a-3bc9ed8e0e06" providerId="ADAL" clId="{0951E093-036D-41C5-8DFD-E5068FB60C18}" dt="2020-08-26T00:25:36.894" v="5260" actId="478"/>
          <ac:picMkLst>
            <pc:docMk/>
            <pc:sldMk cId="3496031489" sldId="1135"/>
            <ac:picMk id="17" creationId="{C35F2957-D449-40F1-9592-F16A9B293355}"/>
          </ac:picMkLst>
        </pc:picChg>
        <pc:picChg chg="del">
          <ac:chgData name="Danielle Detering" userId="385b7343-7e51-4167-b40a-3bc9ed8e0e06" providerId="ADAL" clId="{0951E093-036D-41C5-8DFD-E5068FB60C18}" dt="2020-08-26T00:22:16.253" v="5243" actId="478"/>
          <ac:picMkLst>
            <pc:docMk/>
            <pc:sldMk cId="3496031489" sldId="1135"/>
            <ac:picMk id="19" creationId="{F81F9383-658B-443E-B796-22B23F08EE36}"/>
          </ac:picMkLst>
        </pc:picChg>
        <pc:picChg chg="mod">
          <ac:chgData name="Danielle Detering" userId="385b7343-7e51-4167-b40a-3bc9ed8e0e06" providerId="ADAL" clId="{0951E093-036D-41C5-8DFD-E5068FB60C18}" dt="2020-08-26T00:25:09.775" v="5255" actId="555"/>
          <ac:picMkLst>
            <pc:docMk/>
            <pc:sldMk cId="3496031489" sldId="1135"/>
            <ac:picMk id="21" creationId="{87055D9C-5F8E-498C-B7AC-1934FCE9CD39}"/>
          </ac:picMkLst>
        </pc:picChg>
        <pc:picChg chg="mod">
          <ac:chgData name="Danielle Detering" userId="385b7343-7e51-4167-b40a-3bc9ed8e0e06" providerId="ADAL" clId="{0951E093-036D-41C5-8DFD-E5068FB60C18}" dt="2020-08-26T00:29:02.608" v="5282" actId="12789"/>
          <ac:picMkLst>
            <pc:docMk/>
            <pc:sldMk cId="3496031489" sldId="1135"/>
            <ac:picMk id="23" creationId="{FC721BC9-3659-41FC-99DC-66B6565A8D64}"/>
          </ac:picMkLst>
        </pc:picChg>
      </pc:sldChg>
      <pc:sldChg chg="modSp modTransition setBg modNotesTx">
        <pc:chgData name="Danielle Detering" userId="385b7343-7e51-4167-b40a-3bc9ed8e0e06" providerId="ADAL" clId="{0951E093-036D-41C5-8DFD-E5068FB60C18}" dt="2020-10-02T00:55:16.527" v="7799"/>
        <pc:sldMkLst>
          <pc:docMk/>
          <pc:sldMk cId="3686480334" sldId="1136"/>
        </pc:sldMkLst>
        <pc:spChg chg="mod">
          <ac:chgData name="Danielle Detering" userId="385b7343-7e51-4167-b40a-3bc9ed8e0e06" providerId="ADAL" clId="{0951E093-036D-41C5-8DFD-E5068FB60C18}" dt="2020-08-25T23:07:17.921" v="4987"/>
          <ac:spMkLst>
            <pc:docMk/>
            <pc:sldMk cId="3686480334" sldId="1136"/>
            <ac:spMk id="2" creationId="{92CA38D5-6DA9-4872-A7B9-0D410B0A7C82}"/>
          </ac:spMkLst>
        </pc:spChg>
      </pc:sldChg>
      <pc:sldChg chg="addSp delSp modSp del mod setBg">
        <pc:chgData name="Danielle Detering" userId="385b7343-7e51-4167-b40a-3bc9ed8e0e06" providerId="ADAL" clId="{0951E093-036D-41C5-8DFD-E5068FB60C18}" dt="2020-08-25T23:08:33.639" v="4998" actId="2696"/>
        <pc:sldMkLst>
          <pc:docMk/>
          <pc:sldMk cId="1891927521" sldId="1137"/>
        </pc:sldMkLst>
        <pc:spChg chg="del">
          <ac:chgData name="Danielle Detering" userId="385b7343-7e51-4167-b40a-3bc9ed8e0e06" providerId="ADAL" clId="{0951E093-036D-41C5-8DFD-E5068FB60C18}" dt="2020-08-25T23:08:08.160" v="4991" actId="21"/>
          <ac:spMkLst>
            <pc:docMk/>
            <pc:sldMk cId="1891927521" sldId="1137"/>
            <ac:spMk id="2" creationId="{92CA38D5-6DA9-4872-A7B9-0D410B0A7C82}"/>
          </ac:spMkLst>
        </pc:spChg>
        <pc:spChg chg="del mod">
          <ac:chgData name="Danielle Detering" userId="385b7343-7e51-4167-b40a-3bc9ed8e0e06" providerId="ADAL" clId="{0951E093-036D-41C5-8DFD-E5068FB60C18}" dt="2020-08-25T23:08:08.160" v="4991" actId="21"/>
          <ac:spMkLst>
            <pc:docMk/>
            <pc:sldMk cId="1891927521" sldId="1137"/>
            <ac:spMk id="7" creationId="{D1F87DB0-CD46-4A78-988A-112C6813E167}"/>
          </ac:spMkLst>
        </pc:spChg>
        <pc:spChg chg="add mod">
          <ac:chgData name="Danielle Detering" userId="385b7343-7e51-4167-b40a-3bc9ed8e0e06" providerId="ADAL" clId="{0951E093-036D-41C5-8DFD-E5068FB60C18}" dt="2020-08-25T23:08:08.160" v="4991" actId="21"/>
          <ac:spMkLst>
            <pc:docMk/>
            <pc:sldMk cId="1891927521" sldId="1137"/>
            <ac:spMk id="8" creationId="{7D95640F-3A94-46F3-B922-5FE2079669BA}"/>
          </ac:spMkLst>
        </pc:spChg>
        <pc:spChg chg="add mod">
          <ac:chgData name="Danielle Detering" userId="385b7343-7e51-4167-b40a-3bc9ed8e0e06" providerId="ADAL" clId="{0951E093-036D-41C5-8DFD-E5068FB60C18}" dt="2020-08-25T23:08:08.160" v="4991" actId="21"/>
          <ac:spMkLst>
            <pc:docMk/>
            <pc:sldMk cId="1891927521" sldId="1137"/>
            <ac:spMk id="10" creationId="{DE533749-FE98-43D1-ACA9-4FF843885314}"/>
          </ac:spMkLst>
        </pc:spChg>
        <pc:graphicFrameChg chg="add del">
          <ac:chgData name="Danielle Detering" userId="385b7343-7e51-4167-b40a-3bc9ed8e0e06" providerId="ADAL" clId="{0951E093-036D-41C5-8DFD-E5068FB60C18}" dt="2020-08-25T23:03:22.323" v="4983" actId="22"/>
          <ac:graphicFrameMkLst>
            <pc:docMk/>
            <pc:sldMk cId="1891927521" sldId="1137"/>
            <ac:graphicFrameMk id="3" creationId="{B9545B24-0B26-4FAA-BCA3-763361F33894}"/>
          </ac:graphicFrameMkLst>
        </pc:graphicFrameChg>
        <pc:picChg chg="del">
          <ac:chgData name="Danielle Detering" userId="385b7343-7e51-4167-b40a-3bc9ed8e0e06" providerId="ADAL" clId="{0951E093-036D-41C5-8DFD-E5068FB60C18}" dt="2020-08-25T23:08:08.160" v="4991" actId="21"/>
          <ac:picMkLst>
            <pc:docMk/>
            <pc:sldMk cId="1891927521" sldId="1137"/>
            <ac:picMk id="4" creationId="{4F5A66F7-1DA9-42B7-81A2-A8E65B0F5971}"/>
          </ac:picMkLst>
        </pc:picChg>
      </pc:sldChg>
      <pc:sldChg chg="addSp delSp modSp del mod">
        <pc:chgData name="Danielle Detering" userId="385b7343-7e51-4167-b40a-3bc9ed8e0e06" providerId="ADAL" clId="{0951E093-036D-41C5-8DFD-E5068FB60C18}" dt="2020-08-25T23:09:07.953" v="5005" actId="2696"/>
        <pc:sldMkLst>
          <pc:docMk/>
          <pc:sldMk cId="3450054619" sldId="1138"/>
        </pc:sldMkLst>
        <pc:spChg chg="del">
          <ac:chgData name="Danielle Detering" userId="385b7343-7e51-4167-b40a-3bc9ed8e0e06" providerId="ADAL" clId="{0951E093-036D-41C5-8DFD-E5068FB60C18}" dt="2020-08-25T23:08:55.753" v="5002" actId="21"/>
          <ac:spMkLst>
            <pc:docMk/>
            <pc:sldMk cId="3450054619" sldId="1138"/>
            <ac:spMk id="2" creationId="{92CA38D5-6DA9-4872-A7B9-0D410B0A7C82}"/>
          </ac:spMkLst>
        </pc:spChg>
        <pc:spChg chg="add mod">
          <ac:chgData name="Danielle Detering" userId="385b7343-7e51-4167-b40a-3bc9ed8e0e06" providerId="ADAL" clId="{0951E093-036D-41C5-8DFD-E5068FB60C18}" dt="2020-08-25T23:08:55.753" v="5002" actId="21"/>
          <ac:spMkLst>
            <pc:docMk/>
            <pc:sldMk cId="3450054619" sldId="1138"/>
            <ac:spMk id="4" creationId="{5943CE4C-AB6C-45FA-98D3-BCF52762E7C7}"/>
          </ac:spMkLst>
        </pc:spChg>
        <pc:spChg chg="del">
          <ac:chgData name="Danielle Detering" userId="385b7343-7e51-4167-b40a-3bc9ed8e0e06" providerId="ADAL" clId="{0951E093-036D-41C5-8DFD-E5068FB60C18}" dt="2020-08-25T23:08:55.753" v="5002" actId="21"/>
          <ac:spMkLst>
            <pc:docMk/>
            <pc:sldMk cId="3450054619" sldId="1138"/>
            <ac:spMk id="7" creationId="{D1F87DB0-CD46-4A78-988A-112C6813E167}"/>
          </ac:spMkLst>
        </pc:spChg>
        <pc:spChg chg="del">
          <ac:chgData name="Danielle Detering" userId="385b7343-7e51-4167-b40a-3bc9ed8e0e06" providerId="ADAL" clId="{0951E093-036D-41C5-8DFD-E5068FB60C18}" dt="2020-08-25T23:08:55.753" v="5002" actId="21"/>
          <ac:spMkLst>
            <pc:docMk/>
            <pc:sldMk cId="3450054619" sldId="1138"/>
            <ac:spMk id="8" creationId="{15FBAAEE-0BE3-44BE-97B7-15527631675F}"/>
          </ac:spMkLst>
        </pc:spChg>
        <pc:spChg chg="add mod">
          <ac:chgData name="Danielle Detering" userId="385b7343-7e51-4167-b40a-3bc9ed8e0e06" providerId="ADAL" clId="{0951E093-036D-41C5-8DFD-E5068FB60C18}" dt="2020-08-25T23:08:55.753" v="5002" actId="21"/>
          <ac:spMkLst>
            <pc:docMk/>
            <pc:sldMk cId="3450054619" sldId="1138"/>
            <ac:spMk id="9" creationId="{81027CB9-8056-4D05-BAB4-7CD7495E67E4}"/>
          </ac:spMkLst>
        </pc:spChg>
        <pc:spChg chg="del">
          <ac:chgData name="Danielle Detering" userId="385b7343-7e51-4167-b40a-3bc9ed8e0e06" providerId="ADAL" clId="{0951E093-036D-41C5-8DFD-E5068FB60C18}" dt="2020-08-25T23:08:55.753" v="5002" actId="21"/>
          <ac:spMkLst>
            <pc:docMk/>
            <pc:sldMk cId="3450054619" sldId="1138"/>
            <ac:spMk id="12" creationId="{CACCF89F-B49C-48E6-9288-D0797452B535}"/>
          </ac:spMkLst>
        </pc:spChg>
        <pc:graphicFrameChg chg="del">
          <ac:chgData name="Danielle Detering" userId="385b7343-7e51-4167-b40a-3bc9ed8e0e06" providerId="ADAL" clId="{0951E093-036D-41C5-8DFD-E5068FB60C18}" dt="2020-08-25T23:08:55.753" v="5002" actId="21"/>
          <ac:graphicFrameMkLst>
            <pc:docMk/>
            <pc:sldMk cId="3450054619" sldId="1138"/>
            <ac:graphicFrameMk id="6" creationId="{0A54C45E-CCC5-46EB-9ED1-B60B392327BB}"/>
          </ac:graphicFrameMkLst>
        </pc:graphicFrameChg>
        <pc:graphicFrameChg chg="del">
          <ac:chgData name="Danielle Detering" userId="385b7343-7e51-4167-b40a-3bc9ed8e0e06" providerId="ADAL" clId="{0951E093-036D-41C5-8DFD-E5068FB60C18}" dt="2020-08-25T23:08:55.753" v="5002" actId="21"/>
          <ac:graphicFrameMkLst>
            <pc:docMk/>
            <pc:sldMk cId="3450054619" sldId="1138"/>
            <ac:graphicFrameMk id="10" creationId="{63DB05EF-8F88-4F96-AF8D-28C4AF13292E}"/>
          </ac:graphicFrameMkLst>
        </pc:graphicFrameChg>
      </pc:sldChg>
      <pc:sldChg chg="del">
        <pc:chgData name="Danielle Detering" userId="385b7343-7e51-4167-b40a-3bc9ed8e0e06" providerId="ADAL" clId="{0951E093-036D-41C5-8DFD-E5068FB60C18}" dt="2020-08-25T23:09:53.091" v="5010" actId="2696"/>
        <pc:sldMkLst>
          <pc:docMk/>
          <pc:sldMk cId="2939032787" sldId="1139"/>
        </pc:sldMkLst>
      </pc:sldChg>
      <pc:sldChg chg="modTransition">
        <pc:chgData name="Danielle Detering" userId="385b7343-7e51-4167-b40a-3bc9ed8e0e06" providerId="ADAL" clId="{0951E093-036D-41C5-8DFD-E5068FB60C18}" dt="2020-10-02T00:55:16.527" v="7799"/>
        <pc:sldMkLst>
          <pc:docMk/>
          <pc:sldMk cId="3911324971" sldId="1140"/>
        </pc:sldMkLst>
      </pc:sldChg>
      <pc:sldChg chg="addSp delSp modSp mod modTransition">
        <pc:chgData name="Danielle Detering" userId="385b7343-7e51-4167-b40a-3bc9ed8e0e06" providerId="ADAL" clId="{0951E093-036D-41C5-8DFD-E5068FB60C18}" dt="2020-10-02T00:55:16.527" v="7799"/>
        <pc:sldMkLst>
          <pc:docMk/>
          <pc:sldMk cId="3609855220" sldId="1141"/>
        </pc:sldMkLst>
        <pc:spChg chg="add del">
          <ac:chgData name="Danielle Detering" userId="385b7343-7e51-4167-b40a-3bc9ed8e0e06" providerId="ADAL" clId="{0951E093-036D-41C5-8DFD-E5068FB60C18}" dt="2020-10-01T22:46:51.643" v="7789" actId="478"/>
          <ac:spMkLst>
            <pc:docMk/>
            <pc:sldMk cId="3609855220" sldId="1141"/>
            <ac:spMk id="7" creationId="{82114283-0862-4EF1-AB42-320B31DD48DF}"/>
          </ac:spMkLst>
        </pc:spChg>
        <pc:spChg chg="add del">
          <ac:chgData name="Danielle Detering" userId="385b7343-7e51-4167-b40a-3bc9ed8e0e06" providerId="ADAL" clId="{0951E093-036D-41C5-8DFD-E5068FB60C18}" dt="2020-10-01T22:46:51.643" v="7789" actId="478"/>
          <ac:spMkLst>
            <pc:docMk/>
            <pc:sldMk cId="3609855220" sldId="1141"/>
            <ac:spMk id="8" creationId="{CFB238DC-76D8-415F-AF2E-94FECC3FC4BE}"/>
          </ac:spMkLst>
        </pc:spChg>
        <pc:spChg chg="add del">
          <ac:chgData name="Danielle Detering" userId="385b7343-7e51-4167-b40a-3bc9ed8e0e06" providerId="ADAL" clId="{0951E093-036D-41C5-8DFD-E5068FB60C18}" dt="2020-10-01T22:46:51.643" v="7789" actId="478"/>
          <ac:spMkLst>
            <pc:docMk/>
            <pc:sldMk cId="3609855220" sldId="1141"/>
            <ac:spMk id="9" creationId="{67A161EF-C879-4F29-A91A-FE1E0A957CB1}"/>
          </ac:spMkLst>
        </pc:spChg>
        <pc:spChg chg="add del">
          <ac:chgData name="Danielle Detering" userId="385b7343-7e51-4167-b40a-3bc9ed8e0e06" providerId="ADAL" clId="{0951E093-036D-41C5-8DFD-E5068FB60C18}" dt="2020-10-01T22:46:51.643" v="7789" actId="478"/>
          <ac:spMkLst>
            <pc:docMk/>
            <pc:sldMk cId="3609855220" sldId="1141"/>
            <ac:spMk id="10" creationId="{F5DBAD8F-7AF5-4839-9BEC-FC0BC2AE6B22}"/>
          </ac:spMkLst>
        </pc:spChg>
        <pc:spChg chg="add del">
          <ac:chgData name="Danielle Detering" userId="385b7343-7e51-4167-b40a-3bc9ed8e0e06" providerId="ADAL" clId="{0951E093-036D-41C5-8DFD-E5068FB60C18}" dt="2020-10-01T22:46:51.643" v="7789" actId="478"/>
          <ac:spMkLst>
            <pc:docMk/>
            <pc:sldMk cId="3609855220" sldId="1141"/>
            <ac:spMk id="11" creationId="{C572FA9B-4D65-488F-9B2A-A1DA056F41EF}"/>
          </ac:spMkLst>
        </pc:spChg>
        <pc:spChg chg="add del">
          <ac:chgData name="Danielle Detering" userId="385b7343-7e51-4167-b40a-3bc9ed8e0e06" providerId="ADAL" clId="{0951E093-036D-41C5-8DFD-E5068FB60C18}" dt="2020-10-01T22:46:51.643" v="7789" actId="478"/>
          <ac:spMkLst>
            <pc:docMk/>
            <pc:sldMk cId="3609855220" sldId="1141"/>
            <ac:spMk id="12" creationId="{26069145-1720-4519-83FE-E243B584251C}"/>
          </ac:spMkLst>
        </pc:spChg>
        <pc:spChg chg="add del">
          <ac:chgData name="Danielle Detering" userId="385b7343-7e51-4167-b40a-3bc9ed8e0e06" providerId="ADAL" clId="{0951E093-036D-41C5-8DFD-E5068FB60C18}" dt="2020-10-01T22:46:51.643" v="7789" actId="478"/>
          <ac:spMkLst>
            <pc:docMk/>
            <pc:sldMk cId="3609855220" sldId="1141"/>
            <ac:spMk id="13" creationId="{3A1C0963-15D6-45A6-B782-1BAA6EC63B8A}"/>
          </ac:spMkLst>
        </pc:spChg>
        <pc:spChg chg="add del">
          <ac:chgData name="Danielle Detering" userId="385b7343-7e51-4167-b40a-3bc9ed8e0e06" providerId="ADAL" clId="{0951E093-036D-41C5-8DFD-E5068FB60C18}" dt="2020-10-01T22:46:51.643" v="7789" actId="478"/>
          <ac:spMkLst>
            <pc:docMk/>
            <pc:sldMk cId="3609855220" sldId="1141"/>
            <ac:spMk id="43" creationId="{A1400A66-3381-4C16-8E62-78EC2F564D9C}"/>
          </ac:spMkLst>
        </pc:spChg>
        <pc:spChg chg="add del">
          <ac:chgData name="Danielle Detering" userId="385b7343-7e51-4167-b40a-3bc9ed8e0e06" providerId="ADAL" clId="{0951E093-036D-41C5-8DFD-E5068FB60C18}" dt="2020-10-01T22:46:51.643" v="7789" actId="478"/>
          <ac:spMkLst>
            <pc:docMk/>
            <pc:sldMk cId="3609855220" sldId="1141"/>
            <ac:spMk id="45" creationId="{F1C34ADE-FA10-4B1D-9D56-960D900CEB25}"/>
          </ac:spMkLst>
        </pc:spChg>
        <pc:spChg chg="add del">
          <ac:chgData name="Danielle Detering" userId="385b7343-7e51-4167-b40a-3bc9ed8e0e06" providerId="ADAL" clId="{0951E093-036D-41C5-8DFD-E5068FB60C18}" dt="2020-10-01T22:46:51.643" v="7789" actId="478"/>
          <ac:spMkLst>
            <pc:docMk/>
            <pc:sldMk cId="3609855220" sldId="1141"/>
            <ac:spMk id="47" creationId="{67AABA9F-FA31-43A6-A134-C706BCFDB504}"/>
          </ac:spMkLst>
        </pc:spChg>
        <pc:spChg chg="add del">
          <ac:chgData name="Danielle Detering" userId="385b7343-7e51-4167-b40a-3bc9ed8e0e06" providerId="ADAL" clId="{0951E093-036D-41C5-8DFD-E5068FB60C18}" dt="2020-10-01T22:46:51.643" v="7789" actId="478"/>
          <ac:spMkLst>
            <pc:docMk/>
            <pc:sldMk cId="3609855220" sldId="1141"/>
            <ac:spMk id="49" creationId="{D1016F3E-D80E-4853-8D61-707B4194AE6F}"/>
          </ac:spMkLst>
        </pc:spChg>
        <pc:spChg chg="add del">
          <ac:chgData name="Danielle Detering" userId="385b7343-7e51-4167-b40a-3bc9ed8e0e06" providerId="ADAL" clId="{0951E093-036D-41C5-8DFD-E5068FB60C18}" dt="2020-10-01T22:46:51.643" v="7789" actId="478"/>
          <ac:spMkLst>
            <pc:docMk/>
            <pc:sldMk cId="3609855220" sldId="1141"/>
            <ac:spMk id="51" creationId="{1D8F3AEF-3E6C-4243-85AD-D6657A26C4E7}"/>
          </ac:spMkLst>
        </pc:spChg>
        <pc:spChg chg="add del">
          <ac:chgData name="Danielle Detering" userId="385b7343-7e51-4167-b40a-3bc9ed8e0e06" providerId="ADAL" clId="{0951E093-036D-41C5-8DFD-E5068FB60C18}" dt="2020-10-01T22:46:51.643" v="7789" actId="478"/>
          <ac:spMkLst>
            <pc:docMk/>
            <pc:sldMk cId="3609855220" sldId="1141"/>
            <ac:spMk id="53" creationId="{3CBA4C39-CCF9-4498-AF79-67230E9C1B01}"/>
          </ac:spMkLst>
        </pc:spChg>
        <pc:spChg chg="add del">
          <ac:chgData name="Danielle Detering" userId="385b7343-7e51-4167-b40a-3bc9ed8e0e06" providerId="ADAL" clId="{0951E093-036D-41C5-8DFD-E5068FB60C18}" dt="2020-10-01T22:46:51.643" v="7789" actId="478"/>
          <ac:spMkLst>
            <pc:docMk/>
            <pc:sldMk cId="3609855220" sldId="1141"/>
            <ac:spMk id="55" creationId="{6EAD165D-6449-4FA9-9965-FA133C1C39AD}"/>
          </ac:spMkLst>
        </pc:spChg>
        <pc:spChg chg="add del">
          <ac:chgData name="Danielle Detering" userId="385b7343-7e51-4167-b40a-3bc9ed8e0e06" providerId="ADAL" clId="{0951E093-036D-41C5-8DFD-E5068FB60C18}" dt="2020-10-01T22:46:51.643" v="7789" actId="478"/>
          <ac:spMkLst>
            <pc:docMk/>
            <pc:sldMk cId="3609855220" sldId="1141"/>
            <ac:spMk id="57" creationId="{9452B148-A181-450F-9DB2-E4D5F9FE5B2C}"/>
          </ac:spMkLst>
        </pc:spChg>
        <pc:spChg chg="add del">
          <ac:chgData name="Danielle Detering" userId="385b7343-7e51-4167-b40a-3bc9ed8e0e06" providerId="ADAL" clId="{0951E093-036D-41C5-8DFD-E5068FB60C18}" dt="2020-10-01T22:46:51.643" v="7789" actId="478"/>
          <ac:spMkLst>
            <pc:docMk/>
            <pc:sldMk cId="3609855220" sldId="1141"/>
            <ac:spMk id="59" creationId="{F1609ABE-E69B-4894-9C6E-FB1AE18E5DA2}"/>
          </ac:spMkLst>
        </pc:spChg>
        <pc:spChg chg="add del mod">
          <ac:chgData name="Danielle Detering" userId="385b7343-7e51-4167-b40a-3bc9ed8e0e06" providerId="ADAL" clId="{0951E093-036D-41C5-8DFD-E5068FB60C18}" dt="2020-10-01T22:46:52.530" v="7791" actId="478"/>
          <ac:spMkLst>
            <pc:docMk/>
            <pc:sldMk cId="3609855220" sldId="1141"/>
            <ac:spMk id="78" creationId="{08933AD8-A5EE-4359-90AF-018D107713E0}"/>
          </ac:spMkLst>
        </pc:spChg>
        <pc:spChg chg="add del mod">
          <ac:chgData name="Danielle Detering" userId="385b7343-7e51-4167-b40a-3bc9ed8e0e06" providerId="ADAL" clId="{0951E093-036D-41C5-8DFD-E5068FB60C18}" dt="2020-10-01T22:46:52.530" v="7791" actId="478"/>
          <ac:spMkLst>
            <pc:docMk/>
            <pc:sldMk cId="3609855220" sldId="1141"/>
            <ac:spMk id="79" creationId="{57B8F6D9-E348-474C-B751-06BC0D658537}"/>
          </ac:spMkLst>
        </pc:spChg>
        <pc:spChg chg="add del mod">
          <ac:chgData name="Danielle Detering" userId="385b7343-7e51-4167-b40a-3bc9ed8e0e06" providerId="ADAL" clId="{0951E093-036D-41C5-8DFD-E5068FB60C18}" dt="2020-10-01T22:46:52.530" v="7791" actId="478"/>
          <ac:spMkLst>
            <pc:docMk/>
            <pc:sldMk cId="3609855220" sldId="1141"/>
            <ac:spMk id="80" creationId="{6AE0A863-188C-4532-8C62-0526DA666243}"/>
          </ac:spMkLst>
        </pc:spChg>
        <pc:spChg chg="add del mod">
          <ac:chgData name="Danielle Detering" userId="385b7343-7e51-4167-b40a-3bc9ed8e0e06" providerId="ADAL" clId="{0951E093-036D-41C5-8DFD-E5068FB60C18}" dt="2020-10-01T22:46:51.921" v="7790"/>
          <ac:spMkLst>
            <pc:docMk/>
            <pc:sldMk cId="3609855220" sldId="1141"/>
            <ac:spMk id="81" creationId="{44BCB7D4-7C74-4C9A-908D-FB6840B39FE7}"/>
          </ac:spMkLst>
        </pc:spChg>
        <pc:spChg chg="add del mod">
          <ac:chgData name="Danielle Detering" userId="385b7343-7e51-4167-b40a-3bc9ed8e0e06" providerId="ADAL" clId="{0951E093-036D-41C5-8DFD-E5068FB60C18}" dt="2020-10-01T22:46:51.921" v="7790"/>
          <ac:spMkLst>
            <pc:docMk/>
            <pc:sldMk cId="3609855220" sldId="1141"/>
            <ac:spMk id="82" creationId="{34C4EB2E-B4FE-4098-870E-30E8DB66CE04}"/>
          </ac:spMkLst>
        </pc:spChg>
        <pc:spChg chg="add del mod">
          <ac:chgData name="Danielle Detering" userId="385b7343-7e51-4167-b40a-3bc9ed8e0e06" providerId="ADAL" clId="{0951E093-036D-41C5-8DFD-E5068FB60C18}" dt="2020-10-01T22:46:51.921" v="7790"/>
          <ac:spMkLst>
            <pc:docMk/>
            <pc:sldMk cId="3609855220" sldId="1141"/>
            <ac:spMk id="83" creationId="{FFCB42F6-659C-47CB-B66F-D81389A64EC0}"/>
          </ac:spMkLst>
        </pc:spChg>
        <pc:spChg chg="add del mod">
          <ac:chgData name="Danielle Detering" userId="385b7343-7e51-4167-b40a-3bc9ed8e0e06" providerId="ADAL" clId="{0951E093-036D-41C5-8DFD-E5068FB60C18}" dt="2020-10-01T22:46:51.921" v="7790"/>
          <ac:spMkLst>
            <pc:docMk/>
            <pc:sldMk cId="3609855220" sldId="1141"/>
            <ac:spMk id="84" creationId="{B4C6B1B3-412B-495F-8B41-12501B017AFC}"/>
          </ac:spMkLst>
        </pc:spChg>
        <pc:spChg chg="add del mod">
          <ac:chgData name="Danielle Detering" userId="385b7343-7e51-4167-b40a-3bc9ed8e0e06" providerId="ADAL" clId="{0951E093-036D-41C5-8DFD-E5068FB60C18}" dt="2020-10-01T22:46:51.921" v="7790"/>
          <ac:spMkLst>
            <pc:docMk/>
            <pc:sldMk cId="3609855220" sldId="1141"/>
            <ac:spMk id="85" creationId="{C56640AA-1D7E-4ABE-9923-0B1B82614CC5}"/>
          </ac:spMkLst>
        </pc:spChg>
        <pc:spChg chg="add del mod">
          <ac:chgData name="Danielle Detering" userId="385b7343-7e51-4167-b40a-3bc9ed8e0e06" providerId="ADAL" clId="{0951E093-036D-41C5-8DFD-E5068FB60C18}" dt="2020-10-01T22:46:51.921" v="7790"/>
          <ac:spMkLst>
            <pc:docMk/>
            <pc:sldMk cId="3609855220" sldId="1141"/>
            <ac:spMk id="86" creationId="{1C0D4B3C-5359-4CA8-A0C3-402726586581}"/>
          </ac:spMkLst>
        </pc:spChg>
        <pc:spChg chg="add del mod">
          <ac:chgData name="Danielle Detering" userId="385b7343-7e51-4167-b40a-3bc9ed8e0e06" providerId="ADAL" clId="{0951E093-036D-41C5-8DFD-E5068FB60C18}" dt="2020-10-01T22:46:51.921" v="7790"/>
          <ac:spMkLst>
            <pc:docMk/>
            <pc:sldMk cId="3609855220" sldId="1141"/>
            <ac:spMk id="87" creationId="{6AA96FB0-15D3-4906-A963-244ABFC2C56F}"/>
          </ac:spMkLst>
        </pc:spChg>
        <pc:spChg chg="add del mod">
          <ac:chgData name="Danielle Detering" userId="385b7343-7e51-4167-b40a-3bc9ed8e0e06" providerId="ADAL" clId="{0951E093-036D-41C5-8DFD-E5068FB60C18}" dt="2020-10-01T22:46:51.921" v="7790"/>
          <ac:spMkLst>
            <pc:docMk/>
            <pc:sldMk cId="3609855220" sldId="1141"/>
            <ac:spMk id="106" creationId="{57267D0F-CDAF-49C5-B415-2FDFF0EE32BA}"/>
          </ac:spMkLst>
        </pc:spChg>
        <pc:spChg chg="add del mod">
          <ac:chgData name="Danielle Detering" userId="385b7343-7e51-4167-b40a-3bc9ed8e0e06" providerId="ADAL" clId="{0951E093-036D-41C5-8DFD-E5068FB60C18}" dt="2020-10-01T22:46:51.921" v="7790"/>
          <ac:spMkLst>
            <pc:docMk/>
            <pc:sldMk cId="3609855220" sldId="1141"/>
            <ac:spMk id="108" creationId="{07F538D2-B082-4342-9211-AAFD48AB1BAF}"/>
          </ac:spMkLst>
        </pc:spChg>
        <pc:spChg chg="add del mod">
          <ac:chgData name="Danielle Detering" userId="385b7343-7e51-4167-b40a-3bc9ed8e0e06" providerId="ADAL" clId="{0951E093-036D-41C5-8DFD-E5068FB60C18}" dt="2020-10-01T22:46:51.921" v="7790"/>
          <ac:spMkLst>
            <pc:docMk/>
            <pc:sldMk cId="3609855220" sldId="1141"/>
            <ac:spMk id="109" creationId="{9795D2B2-575C-4843-A3C1-3EB5BC4F19D5}"/>
          </ac:spMkLst>
        </pc:spChg>
        <pc:spChg chg="add del mod">
          <ac:chgData name="Danielle Detering" userId="385b7343-7e51-4167-b40a-3bc9ed8e0e06" providerId="ADAL" clId="{0951E093-036D-41C5-8DFD-E5068FB60C18}" dt="2020-10-01T22:46:51.921" v="7790"/>
          <ac:spMkLst>
            <pc:docMk/>
            <pc:sldMk cId="3609855220" sldId="1141"/>
            <ac:spMk id="111" creationId="{0011B0F9-2064-493B-AEA1-055D65094B16}"/>
          </ac:spMkLst>
        </pc:spChg>
        <pc:spChg chg="add del mod">
          <ac:chgData name="Danielle Detering" userId="385b7343-7e51-4167-b40a-3bc9ed8e0e06" providerId="ADAL" clId="{0951E093-036D-41C5-8DFD-E5068FB60C18}" dt="2020-10-01T22:46:51.921" v="7790"/>
          <ac:spMkLst>
            <pc:docMk/>
            <pc:sldMk cId="3609855220" sldId="1141"/>
            <ac:spMk id="112" creationId="{3F423C84-E7B3-451B-8AC7-EF8823818424}"/>
          </ac:spMkLst>
        </pc:spChg>
        <pc:spChg chg="add del mod">
          <ac:chgData name="Danielle Detering" userId="385b7343-7e51-4167-b40a-3bc9ed8e0e06" providerId="ADAL" clId="{0951E093-036D-41C5-8DFD-E5068FB60C18}" dt="2020-10-01T22:46:51.921" v="7790"/>
          <ac:spMkLst>
            <pc:docMk/>
            <pc:sldMk cId="3609855220" sldId="1141"/>
            <ac:spMk id="114" creationId="{0669C394-F6C5-4B0B-99ED-751A0B6E59EB}"/>
          </ac:spMkLst>
        </pc:spChg>
        <pc:spChg chg="add del mod">
          <ac:chgData name="Danielle Detering" userId="385b7343-7e51-4167-b40a-3bc9ed8e0e06" providerId="ADAL" clId="{0951E093-036D-41C5-8DFD-E5068FB60C18}" dt="2020-10-01T22:46:51.921" v="7790"/>
          <ac:spMkLst>
            <pc:docMk/>
            <pc:sldMk cId="3609855220" sldId="1141"/>
            <ac:spMk id="115" creationId="{28221ADC-50B2-4044-8736-D9D60BD48AE2}"/>
          </ac:spMkLst>
        </pc:spChg>
        <pc:spChg chg="add del mod">
          <ac:chgData name="Danielle Detering" userId="385b7343-7e51-4167-b40a-3bc9ed8e0e06" providerId="ADAL" clId="{0951E093-036D-41C5-8DFD-E5068FB60C18}" dt="2020-10-01T22:46:51.921" v="7790"/>
          <ac:spMkLst>
            <pc:docMk/>
            <pc:sldMk cId="3609855220" sldId="1141"/>
            <ac:spMk id="117" creationId="{971713B2-EA90-4483-8B82-F35AE815DBC8}"/>
          </ac:spMkLst>
        </pc:spChg>
        <pc:spChg chg="add del mod">
          <ac:chgData name="Danielle Detering" userId="385b7343-7e51-4167-b40a-3bc9ed8e0e06" providerId="ADAL" clId="{0951E093-036D-41C5-8DFD-E5068FB60C18}" dt="2020-10-01T22:46:51.921" v="7790"/>
          <ac:spMkLst>
            <pc:docMk/>
            <pc:sldMk cId="3609855220" sldId="1141"/>
            <ac:spMk id="118" creationId="{E03C2917-44A8-44BD-98DC-B648630831B9}"/>
          </ac:spMkLst>
        </pc:spChg>
        <pc:spChg chg="add del mod">
          <ac:chgData name="Danielle Detering" userId="385b7343-7e51-4167-b40a-3bc9ed8e0e06" providerId="ADAL" clId="{0951E093-036D-41C5-8DFD-E5068FB60C18}" dt="2020-10-01T22:46:51.921" v="7790"/>
          <ac:spMkLst>
            <pc:docMk/>
            <pc:sldMk cId="3609855220" sldId="1141"/>
            <ac:spMk id="163" creationId="{A0CEF224-F4E4-492B-AA54-E44C5E6E9B62}"/>
          </ac:spMkLst>
        </pc:spChg>
        <pc:spChg chg="add del mod">
          <ac:chgData name="Danielle Detering" userId="385b7343-7e51-4167-b40a-3bc9ed8e0e06" providerId="ADAL" clId="{0951E093-036D-41C5-8DFD-E5068FB60C18}" dt="2020-10-01T22:46:51.921" v="7790"/>
          <ac:spMkLst>
            <pc:docMk/>
            <pc:sldMk cId="3609855220" sldId="1141"/>
            <ac:spMk id="169" creationId="{DFE831B0-1630-43B4-AACD-C8E3F9935404}"/>
          </ac:spMkLst>
        </pc:spChg>
        <pc:spChg chg="add del mod">
          <ac:chgData name="Danielle Detering" userId="385b7343-7e51-4167-b40a-3bc9ed8e0e06" providerId="ADAL" clId="{0951E093-036D-41C5-8DFD-E5068FB60C18}" dt="2020-10-01T22:46:51.921" v="7790"/>
          <ac:spMkLst>
            <pc:docMk/>
            <pc:sldMk cId="3609855220" sldId="1141"/>
            <ac:spMk id="170" creationId="{433807DF-BAF2-4097-B280-10663BFDB8B1}"/>
          </ac:spMkLst>
        </pc:spChg>
        <pc:spChg chg="add del">
          <ac:chgData name="Danielle Detering" userId="385b7343-7e51-4167-b40a-3bc9ed8e0e06" providerId="ADAL" clId="{0951E093-036D-41C5-8DFD-E5068FB60C18}" dt="2020-10-01T22:46:51.643" v="7789" actId="478"/>
          <ac:spMkLst>
            <pc:docMk/>
            <pc:sldMk cId="3609855220" sldId="1141"/>
            <ac:spMk id="176" creationId="{FBB943A9-CB8F-4B29-8D91-5DAA8E3745CF}"/>
          </ac:spMkLst>
        </pc:spChg>
        <pc:spChg chg="add del">
          <ac:chgData name="Danielle Detering" userId="385b7343-7e51-4167-b40a-3bc9ed8e0e06" providerId="ADAL" clId="{0951E093-036D-41C5-8DFD-E5068FB60C18}" dt="2020-10-01T22:46:51.643" v="7789" actId="478"/>
          <ac:spMkLst>
            <pc:docMk/>
            <pc:sldMk cId="3609855220" sldId="1141"/>
            <ac:spMk id="331" creationId="{9148D233-EF44-4C09-8CEA-430B99CD3AAF}"/>
          </ac:spMkLst>
        </pc:spChg>
        <pc:spChg chg="add del">
          <ac:chgData name="Danielle Detering" userId="385b7343-7e51-4167-b40a-3bc9ed8e0e06" providerId="ADAL" clId="{0951E093-036D-41C5-8DFD-E5068FB60C18}" dt="2020-10-01T22:46:51.643" v="7789" actId="478"/>
          <ac:spMkLst>
            <pc:docMk/>
            <pc:sldMk cId="3609855220" sldId="1141"/>
            <ac:spMk id="348" creationId="{67D44328-C4A6-4FCA-948E-E386F7811A7B}"/>
          </ac:spMkLst>
        </pc:spChg>
        <pc:picChg chg="add del mod">
          <ac:chgData name="Danielle Detering" userId="385b7343-7e51-4167-b40a-3bc9ed8e0e06" providerId="ADAL" clId="{0951E093-036D-41C5-8DFD-E5068FB60C18}" dt="2020-10-01T22:46:51.921" v="7790"/>
          <ac:picMkLst>
            <pc:docMk/>
            <pc:sldMk cId="3609855220" sldId="1141"/>
            <ac:picMk id="160" creationId="{363351FC-F36F-45C9-9FDD-9A8F62C0699E}"/>
          </ac:picMkLst>
        </pc:picChg>
        <pc:picChg chg="add del">
          <ac:chgData name="Danielle Detering" userId="385b7343-7e51-4167-b40a-3bc9ed8e0e06" providerId="ADAL" clId="{0951E093-036D-41C5-8DFD-E5068FB60C18}" dt="2020-10-01T22:46:51.643" v="7789" actId="478"/>
          <ac:picMkLst>
            <pc:docMk/>
            <pc:sldMk cId="3609855220" sldId="1141"/>
            <ac:picMk id="172" creationId="{37044013-1203-4241-9A9C-02FA98ED4BE0}"/>
          </ac:picMkLst>
        </pc:picChg>
        <pc:cxnChg chg="add del mod">
          <ac:chgData name="Danielle Detering" userId="385b7343-7e51-4167-b40a-3bc9ed8e0e06" providerId="ADAL" clId="{0951E093-036D-41C5-8DFD-E5068FB60C18}" dt="2020-10-01T22:46:51.643" v="7789" actId="478"/>
          <ac:cxnSpMkLst>
            <pc:docMk/>
            <pc:sldMk cId="3609855220" sldId="1141"/>
            <ac:cxnSpMk id="14" creationId="{5529AD7C-5EB4-4810-BC28-F44301E036C7}"/>
          </ac:cxnSpMkLst>
        </pc:cxnChg>
        <pc:cxnChg chg="add del mod">
          <ac:chgData name="Danielle Detering" userId="385b7343-7e51-4167-b40a-3bc9ed8e0e06" providerId="ADAL" clId="{0951E093-036D-41C5-8DFD-E5068FB60C18}" dt="2020-10-01T22:46:51.643" v="7789" actId="478"/>
          <ac:cxnSpMkLst>
            <pc:docMk/>
            <pc:sldMk cId="3609855220" sldId="1141"/>
            <ac:cxnSpMk id="15" creationId="{732F31E2-0E52-4569-8784-4C4DD7EC523C}"/>
          </ac:cxnSpMkLst>
        </pc:cxnChg>
        <pc:cxnChg chg="add del mod">
          <ac:chgData name="Danielle Detering" userId="385b7343-7e51-4167-b40a-3bc9ed8e0e06" providerId="ADAL" clId="{0951E093-036D-41C5-8DFD-E5068FB60C18}" dt="2020-10-01T22:46:51.643" v="7789" actId="478"/>
          <ac:cxnSpMkLst>
            <pc:docMk/>
            <pc:sldMk cId="3609855220" sldId="1141"/>
            <ac:cxnSpMk id="16" creationId="{2A171202-B1BE-4C47-8FCA-AB027214E3CC}"/>
          </ac:cxnSpMkLst>
        </pc:cxnChg>
        <pc:cxnChg chg="add del mod">
          <ac:chgData name="Danielle Detering" userId="385b7343-7e51-4167-b40a-3bc9ed8e0e06" providerId="ADAL" clId="{0951E093-036D-41C5-8DFD-E5068FB60C18}" dt="2020-10-01T22:46:51.643" v="7789" actId="478"/>
          <ac:cxnSpMkLst>
            <pc:docMk/>
            <pc:sldMk cId="3609855220" sldId="1141"/>
            <ac:cxnSpMk id="17" creationId="{DC2AEE9E-BF15-4490-B3F2-DEB8A43CECE8}"/>
          </ac:cxnSpMkLst>
        </pc:cxnChg>
        <pc:cxnChg chg="add del mod">
          <ac:chgData name="Danielle Detering" userId="385b7343-7e51-4167-b40a-3bc9ed8e0e06" providerId="ADAL" clId="{0951E093-036D-41C5-8DFD-E5068FB60C18}" dt="2020-10-01T22:46:51.643" v="7789" actId="478"/>
          <ac:cxnSpMkLst>
            <pc:docMk/>
            <pc:sldMk cId="3609855220" sldId="1141"/>
            <ac:cxnSpMk id="18" creationId="{C6D13D66-D17E-408D-A70C-B968BBDA9113}"/>
          </ac:cxnSpMkLst>
        </pc:cxnChg>
        <pc:cxnChg chg="add del mod">
          <ac:chgData name="Danielle Detering" userId="385b7343-7e51-4167-b40a-3bc9ed8e0e06" providerId="ADAL" clId="{0951E093-036D-41C5-8DFD-E5068FB60C18}" dt="2020-10-01T22:46:51.643" v="7789" actId="478"/>
          <ac:cxnSpMkLst>
            <pc:docMk/>
            <pc:sldMk cId="3609855220" sldId="1141"/>
            <ac:cxnSpMk id="19" creationId="{2B220715-C1A3-4A89-A80D-94B95277A2DC}"/>
          </ac:cxnSpMkLst>
        </pc:cxnChg>
        <pc:cxnChg chg="add del mod">
          <ac:chgData name="Danielle Detering" userId="385b7343-7e51-4167-b40a-3bc9ed8e0e06" providerId="ADAL" clId="{0951E093-036D-41C5-8DFD-E5068FB60C18}" dt="2020-10-01T22:46:51.643" v="7789" actId="478"/>
          <ac:cxnSpMkLst>
            <pc:docMk/>
            <pc:sldMk cId="3609855220" sldId="1141"/>
            <ac:cxnSpMk id="20" creationId="{FED77512-CD3D-43E4-94E7-A4ABC0E2E697}"/>
          </ac:cxnSpMkLst>
        </pc:cxnChg>
        <pc:cxnChg chg="add del mod">
          <ac:chgData name="Danielle Detering" userId="385b7343-7e51-4167-b40a-3bc9ed8e0e06" providerId="ADAL" clId="{0951E093-036D-41C5-8DFD-E5068FB60C18}" dt="2020-10-01T22:46:51.643" v="7789" actId="478"/>
          <ac:cxnSpMkLst>
            <pc:docMk/>
            <pc:sldMk cId="3609855220" sldId="1141"/>
            <ac:cxnSpMk id="21" creationId="{02C035F4-0700-4881-B178-3229013F7207}"/>
          </ac:cxnSpMkLst>
        </pc:cxnChg>
        <pc:cxnChg chg="add del mod">
          <ac:chgData name="Danielle Detering" userId="385b7343-7e51-4167-b40a-3bc9ed8e0e06" providerId="ADAL" clId="{0951E093-036D-41C5-8DFD-E5068FB60C18}" dt="2020-10-01T22:46:51.643" v="7789" actId="478"/>
          <ac:cxnSpMkLst>
            <pc:docMk/>
            <pc:sldMk cId="3609855220" sldId="1141"/>
            <ac:cxnSpMk id="22" creationId="{E2ABF943-0AF7-43F3-8E2B-8153CE3A348D}"/>
          </ac:cxnSpMkLst>
        </pc:cxnChg>
        <pc:cxnChg chg="add del mod">
          <ac:chgData name="Danielle Detering" userId="385b7343-7e51-4167-b40a-3bc9ed8e0e06" providerId="ADAL" clId="{0951E093-036D-41C5-8DFD-E5068FB60C18}" dt="2020-10-01T22:46:51.643" v="7789" actId="478"/>
          <ac:cxnSpMkLst>
            <pc:docMk/>
            <pc:sldMk cId="3609855220" sldId="1141"/>
            <ac:cxnSpMk id="23" creationId="{34724B00-DBEB-4A68-866E-5775EE9C728A}"/>
          </ac:cxnSpMkLst>
        </pc:cxnChg>
        <pc:cxnChg chg="add del mod">
          <ac:chgData name="Danielle Detering" userId="385b7343-7e51-4167-b40a-3bc9ed8e0e06" providerId="ADAL" clId="{0951E093-036D-41C5-8DFD-E5068FB60C18}" dt="2020-10-01T22:46:51.643" v="7789" actId="478"/>
          <ac:cxnSpMkLst>
            <pc:docMk/>
            <pc:sldMk cId="3609855220" sldId="1141"/>
            <ac:cxnSpMk id="24" creationId="{9DEA338B-EB16-4AEB-8662-572E3E013086}"/>
          </ac:cxnSpMkLst>
        </pc:cxnChg>
        <pc:cxnChg chg="add del mod">
          <ac:chgData name="Danielle Detering" userId="385b7343-7e51-4167-b40a-3bc9ed8e0e06" providerId="ADAL" clId="{0951E093-036D-41C5-8DFD-E5068FB60C18}" dt="2020-10-01T22:46:51.643" v="7789" actId="478"/>
          <ac:cxnSpMkLst>
            <pc:docMk/>
            <pc:sldMk cId="3609855220" sldId="1141"/>
            <ac:cxnSpMk id="25" creationId="{246FE88E-4F1C-434A-941E-A04AFAB4BFF1}"/>
          </ac:cxnSpMkLst>
        </pc:cxnChg>
        <pc:cxnChg chg="add del mod">
          <ac:chgData name="Danielle Detering" userId="385b7343-7e51-4167-b40a-3bc9ed8e0e06" providerId="ADAL" clId="{0951E093-036D-41C5-8DFD-E5068FB60C18}" dt="2020-10-01T22:46:51.921" v="7790"/>
          <ac:cxnSpMkLst>
            <pc:docMk/>
            <pc:sldMk cId="3609855220" sldId="1141"/>
            <ac:cxnSpMk id="88" creationId="{134CEEB5-8510-47BC-A761-C1750D48809D}"/>
          </ac:cxnSpMkLst>
        </pc:cxnChg>
        <pc:cxnChg chg="add del mod">
          <ac:chgData name="Danielle Detering" userId="385b7343-7e51-4167-b40a-3bc9ed8e0e06" providerId="ADAL" clId="{0951E093-036D-41C5-8DFD-E5068FB60C18}" dt="2020-10-01T22:46:51.643" v="7789" actId="478"/>
          <ac:cxnSpMkLst>
            <pc:docMk/>
            <pc:sldMk cId="3609855220" sldId="1141"/>
            <ac:cxnSpMk id="89" creationId="{CBE8B7DD-0E1A-4B3D-A38F-F42BBF89ABFB}"/>
          </ac:cxnSpMkLst>
        </pc:cxnChg>
        <pc:cxnChg chg="add del mod">
          <ac:chgData name="Danielle Detering" userId="385b7343-7e51-4167-b40a-3bc9ed8e0e06" providerId="ADAL" clId="{0951E093-036D-41C5-8DFD-E5068FB60C18}" dt="2020-10-01T22:46:51.921" v="7790"/>
          <ac:cxnSpMkLst>
            <pc:docMk/>
            <pc:sldMk cId="3609855220" sldId="1141"/>
            <ac:cxnSpMk id="90" creationId="{B417B844-80D3-4023-9B1E-D5BB098793AB}"/>
          </ac:cxnSpMkLst>
        </pc:cxnChg>
        <pc:cxnChg chg="add del mod">
          <ac:chgData name="Danielle Detering" userId="385b7343-7e51-4167-b40a-3bc9ed8e0e06" providerId="ADAL" clId="{0951E093-036D-41C5-8DFD-E5068FB60C18}" dt="2020-10-01T22:46:51.921" v="7790"/>
          <ac:cxnSpMkLst>
            <pc:docMk/>
            <pc:sldMk cId="3609855220" sldId="1141"/>
            <ac:cxnSpMk id="91" creationId="{F9F8630D-96A1-42EB-A47E-8EA401107326}"/>
          </ac:cxnSpMkLst>
        </pc:cxnChg>
        <pc:cxnChg chg="add del mod">
          <ac:chgData name="Danielle Detering" userId="385b7343-7e51-4167-b40a-3bc9ed8e0e06" providerId="ADAL" clId="{0951E093-036D-41C5-8DFD-E5068FB60C18}" dt="2020-10-01T22:46:51.643" v="7789" actId="478"/>
          <ac:cxnSpMkLst>
            <pc:docMk/>
            <pc:sldMk cId="3609855220" sldId="1141"/>
            <ac:cxnSpMk id="92" creationId="{8B6EC807-4D4E-4C4A-9E68-D69E63C8C649}"/>
          </ac:cxnSpMkLst>
        </pc:cxnChg>
        <pc:cxnChg chg="add del mod">
          <ac:chgData name="Danielle Detering" userId="385b7343-7e51-4167-b40a-3bc9ed8e0e06" providerId="ADAL" clId="{0951E093-036D-41C5-8DFD-E5068FB60C18}" dt="2020-10-01T22:46:51.921" v="7790"/>
          <ac:cxnSpMkLst>
            <pc:docMk/>
            <pc:sldMk cId="3609855220" sldId="1141"/>
            <ac:cxnSpMk id="93" creationId="{38988506-E824-4BDA-B298-F1BEC7E0D621}"/>
          </ac:cxnSpMkLst>
        </pc:cxnChg>
        <pc:cxnChg chg="add del mod">
          <ac:chgData name="Danielle Detering" userId="385b7343-7e51-4167-b40a-3bc9ed8e0e06" providerId="ADAL" clId="{0951E093-036D-41C5-8DFD-E5068FB60C18}" dt="2020-10-01T22:46:51.921" v="7790"/>
          <ac:cxnSpMkLst>
            <pc:docMk/>
            <pc:sldMk cId="3609855220" sldId="1141"/>
            <ac:cxnSpMk id="94" creationId="{CC973E16-52A3-48BB-AA42-6BD1E5F59EAE}"/>
          </ac:cxnSpMkLst>
        </pc:cxnChg>
        <pc:cxnChg chg="add del mod">
          <ac:chgData name="Danielle Detering" userId="385b7343-7e51-4167-b40a-3bc9ed8e0e06" providerId="ADAL" clId="{0951E093-036D-41C5-8DFD-E5068FB60C18}" dt="2020-10-01T22:46:51.643" v="7789" actId="478"/>
          <ac:cxnSpMkLst>
            <pc:docMk/>
            <pc:sldMk cId="3609855220" sldId="1141"/>
            <ac:cxnSpMk id="95" creationId="{22629E67-D4A4-4845-9B49-4F467CB59DEB}"/>
          </ac:cxnSpMkLst>
        </pc:cxnChg>
        <pc:cxnChg chg="add del mod">
          <ac:chgData name="Danielle Detering" userId="385b7343-7e51-4167-b40a-3bc9ed8e0e06" providerId="ADAL" clId="{0951E093-036D-41C5-8DFD-E5068FB60C18}" dt="2020-10-01T22:46:52.530" v="7791" actId="478"/>
          <ac:cxnSpMkLst>
            <pc:docMk/>
            <pc:sldMk cId="3609855220" sldId="1141"/>
            <ac:cxnSpMk id="96" creationId="{713762CE-38B7-4583-8BD3-C3897F37F159}"/>
          </ac:cxnSpMkLst>
        </pc:cxnChg>
        <pc:cxnChg chg="add del mod">
          <ac:chgData name="Danielle Detering" userId="385b7343-7e51-4167-b40a-3bc9ed8e0e06" providerId="ADAL" clId="{0951E093-036D-41C5-8DFD-E5068FB60C18}" dt="2020-10-01T22:46:51.921" v="7790"/>
          <ac:cxnSpMkLst>
            <pc:docMk/>
            <pc:sldMk cId="3609855220" sldId="1141"/>
            <ac:cxnSpMk id="97" creationId="{DD3DF7CE-9AEB-4B5D-A64B-1CC29DBC023D}"/>
          </ac:cxnSpMkLst>
        </pc:cxnChg>
        <pc:cxnChg chg="add del mod">
          <ac:chgData name="Danielle Detering" userId="385b7343-7e51-4167-b40a-3bc9ed8e0e06" providerId="ADAL" clId="{0951E093-036D-41C5-8DFD-E5068FB60C18}" dt="2020-10-01T22:46:51.643" v="7789" actId="478"/>
          <ac:cxnSpMkLst>
            <pc:docMk/>
            <pc:sldMk cId="3609855220" sldId="1141"/>
            <ac:cxnSpMk id="98" creationId="{633A2117-F18D-4A71-8B6B-ACCC9C33A789}"/>
          </ac:cxnSpMkLst>
        </pc:cxnChg>
        <pc:cxnChg chg="add del mod">
          <ac:chgData name="Danielle Detering" userId="385b7343-7e51-4167-b40a-3bc9ed8e0e06" providerId="ADAL" clId="{0951E093-036D-41C5-8DFD-E5068FB60C18}" dt="2020-10-01T22:46:51.921" v="7790"/>
          <ac:cxnSpMkLst>
            <pc:docMk/>
            <pc:sldMk cId="3609855220" sldId="1141"/>
            <ac:cxnSpMk id="99" creationId="{CBF7CD04-56E1-4EFD-BC5D-0D12AE24274A}"/>
          </ac:cxnSpMkLst>
        </pc:cxnChg>
        <pc:cxnChg chg="add del mod">
          <ac:chgData name="Danielle Detering" userId="385b7343-7e51-4167-b40a-3bc9ed8e0e06" providerId="ADAL" clId="{0951E093-036D-41C5-8DFD-E5068FB60C18}" dt="2020-10-01T22:46:51.921" v="7790"/>
          <ac:cxnSpMkLst>
            <pc:docMk/>
            <pc:sldMk cId="3609855220" sldId="1141"/>
            <ac:cxnSpMk id="100" creationId="{3E0C9F06-A602-4BE7-B2EB-5CAEEC7B56A3}"/>
          </ac:cxnSpMkLst>
        </pc:cxnChg>
        <pc:cxnChg chg="add del mod">
          <ac:chgData name="Danielle Detering" userId="385b7343-7e51-4167-b40a-3bc9ed8e0e06" providerId="ADAL" clId="{0951E093-036D-41C5-8DFD-E5068FB60C18}" dt="2020-10-01T22:46:51.643" v="7789" actId="478"/>
          <ac:cxnSpMkLst>
            <pc:docMk/>
            <pc:sldMk cId="3609855220" sldId="1141"/>
            <ac:cxnSpMk id="101" creationId="{98FD47DA-F0F1-4CFF-ACD7-91C482AD8EB4}"/>
          </ac:cxnSpMkLst>
        </pc:cxnChg>
        <pc:cxnChg chg="add del mod">
          <ac:chgData name="Danielle Detering" userId="385b7343-7e51-4167-b40a-3bc9ed8e0e06" providerId="ADAL" clId="{0951E093-036D-41C5-8DFD-E5068FB60C18}" dt="2020-10-01T22:46:51.921" v="7790"/>
          <ac:cxnSpMkLst>
            <pc:docMk/>
            <pc:sldMk cId="3609855220" sldId="1141"/>
            <ac:cxnSpMk id="102" creationId="{424A21D9-2FF1-48ED-8EDD-4459907A21D5}"/>
          </ac:cxnSpMkLst>
        </pc:cxnChg>
        <pc:cxnChg chg="add del mod">
          <ac:chgData name="Danielle Detering" userId="385b7343-7e51-4167-b40a-3bc9ed8e0e06" providerId="ADAL" clId="{0951E093-036D-41C5-8DFD-E5068FB60C18}" dt="2020-10-01T22:46:51.921" v="7790"/>
          <ac:cxnSpMkLst>
            <pc:docMk/>
            <pc:sldMk cId="3609855220" sldId="1141"/>
            <ac:cxnSpMk id="103" creationId="{6D5540C2-AD5C-4495-B16C-B2BF325BEB33}"/>
          </ac:cxnSpMkLst>
        </pc:cxnChg>
        <pc:cxnChg chg="add del mod">
          <ac:chgData name="Danielle Detering" userId="385b7343-7e51-4167-b40a-3bc9ed8e0e06" providerId="ADAL" clId="{0951E093-036D-41C5-8DFD-E5068FB60C18}" dt="2020-10-01T22:46:51.643" v="7789" actId="478"/>
          <ac:cxnSpMkLst>
            <pc:docMk/>
            <pc:sldMk cId="3609855220" sldId="1141"/>
            <ac:cxnSpMk id="104" creationId="{DAB29400-3DF5-4565-BCC5-E18F42819343}"/>
          </ac:cxnSpMkLst>
        </pc:cxnChg>
        <pc:cxnChg chg="add del mod">
          <ac:chgData name="Danielle Detering" userId="385b7343-7e51-4167-b40a-3bc9ed8e0e06" providerId="ADAL" clId="{0951E093-036D-41C5-8DFD-E5068FB60C18}" dt="2020-10-01T22:46:51.921" v="7790"/>
          <ac:cxnSpMkLst>
            <pc:docMk/>
            <pc:sldMk cId="3609855220" sldId="1141"/>
            <ac:cxnSpMk id="105" creationId="{41AD811C-751D-4C89-8A4C-361DC43BB7B8}"/>
          </ac:cxnSpMkLst>
        </pc:cxnChg>
        <pc:cxnChg chg="add del mod">
          <ac:chgData name="Danielle Detering" userId="385b7343-7e51-4167-b40a-3bc9ed8e0e06" providerId="ADAL" clId="{0951E093-036D-41C5-8DFD-E5068FB60C18}" dt="2020-10-01T22:46:51.643" v="7789" actId="478"/>
          <ac:cxnSpMkLst>
            <pc:docMk/>
            <pc:sldMk cId="3609855220" sldId="1141"/>
            <ac:cxnSpMk id="107" creationId="{962B1203-8327-4BB6-8AF6-DA7D7D07AF6C}"/>
          </ac:cxnSpMkLst>
        </pc:cxnChg>
        <pc:cxnChg chg="add del mod">
          <ac:chgData name="Danielle Detering" userId="385b7343-7e51-4167-b40a-3bc9ed8e0e06" providerId="ADAL" clId="{0951E093-036D-41C5-8DFD-E5068FB60C18}" dt="2020-10-01T22:46:51.643" v="7789" actId="478"/>
          <ac:cxnSpMkLst>
            <pc:docMk/>
            <pc:sldMk cId="3609855220" sldId="1141"/>
            <ac:cxnSpMk id="110" creationId="{6439B55C-5316-4E79-9084-9C0A4E307480}"/>
          </ac:cxnSpMkLst>
        </pc:cxnChg>
        <pc:cxnChg chg="add del mod">
          <ac:chgData name="Danielle Detering" userId="385b7343-7e51-4167-b40a-3bc9ed8e0e06" providerId="ADAL" clId="{0951E093-036D-41C5-8DFD-E5068FB60C18}" dt="2020-10-01T22:46:51.643" v="7789" actId="478"/>
          <ac:cxnSpMkLst>
            <pc:docMk/>
            <pc:sldMk cId="3609855220" sldId="1141"/>
            <ac:cxnSpMk id="113" creationId="{A9C4EBD4-8084-46A6-B48B-B4BCB31649EC}"/>
          </ac:cxnSpMkLst>
        </pc:cxnChg>
        <pc:cxnChg chg="add del mod">
          <ac:chgData name="Danielle Detering" userId="385b7343-7e51-4167-b40a-3bc9ed8e0e06" providerId="ADAL" clId="{0951E093-036D-41C5-8DFD-E5068FB60C18}" dt="2020-10-01T22:46:51.643" v="7789" actId="478"/>
          <ac:cxnSpMkLst>
            <pc:docMk/>
            <pc:sldMk cId="3609855220" sldId="1141"/>
            <ac:cxnSpMk id="116" creationId="{C7063A04-6F9E-4098-8900-0E070C6F305E}"/>
          </ac:cxnSpMkLst>
        </pc:cxnChg>
        <pc:cxnChg chg="add del mod">
          <ac:chgData name="Danielle Detering" userId="385b7343-7e51-4167-b40a-3bc9ed8e0e06" providerId="ADAL" clId="{0951E093-036D-41C5-8DFD-E5068FB60C18}" dt="2020-10-01T22:46:51.643" v="7789" actId="478"/>
          <ac:cxnSpMkLst>
            <pc:docMk/>
            <pc:sldMk cId="3609855220" sldId="1141"/>
            <ac:cxnSpMk id="119" creationId="{1B05DEC4-446F-4D3F-859E-C27FF593171F}"/>
          </ac:cxnSpMkLst>
        </pc:cxnChg>
        <pc:cxnChg chg="add del mod">
          <ac:chgData name="Danielle Detering" userId="385b7343-7e51-4167-b40a-3bc9ed8e0e06" providerId="ADAL" clId="{0951E093-036D-41C5-8DFD-E5068FB60C18}" dt="2020-10-01T22:46:51.921" v="7790"/>
          <ac:cxnSpMkLst>
            <pc:docMk/>
            <pc:sldMk cId="3609855220" sldId="1141"/>
            <ac:cxnSpMk id="120" creationId="{6605F8B7-2DEC-45F3-926C-3D444E8904D3}"/>
          </ac:cxnSpMkLst>
        </pc:cxnChg>
        <pc:cxnChg chg="add del mod">
          <ac:chgData name="Danielle Detering" userId="385b7343-7e51-4167-b40a-3bc9ed8e0e06" providerId="ADAL" clId="{0951E093-036D-41C5-8DFD-E5068FB60C18}" dt="2020-10-01T22:46:51.921" v="7790"/>
          <ac:cxnSpMkLst>
            <pc:docMk/>
            <pc:sldMk cId="3609855220" sldId="1141"/>
            <ac:cxnSpMk id="121" creationId="{EF2C429F-6DFC-477A-BB43-65A6B3AFFEF6}"/>
          </ac:cxnSpMkLst>
        </pc:cxnChg>
        <pc:cxnChg chg="add del mod">
          <ac:chgData name="Danielle Detering" userId="385b7343-7e51-4167-b40a-3bc9ed8e0e06" providerId="ADAL" clId="{0951E093-036D-41C5-8DFD-E5068FB60C18}" dt="2020-10-01T22:46:51.643" v="7789" actId="478"/>
          <ac:cxnSpMkLst>
            <pc:docMk/>
            <pc:sldMk cId="3609855220" sldId="1141"/>
            <ac:cxnSpMk id="122" creationId="{540A0300-E99D-41B0-AFE3-A9D8F2B8AA27}"/>
          </ac:cxnSpMkLst>
        </pc:cxnChg>
        <pc:cxnChg chg="add del mod">
          <ac:chgData name="Danielle Detering" userId="385b7343-7e51-4167-b40a-3bc9ed8e0e06" providerId="ADAL" clId="{0951E093-036D-41C5-8DFD-E5068FB60C18}" dt="2020-10-01T22:46:51.921" v="7790"/>
          <ac:cxnSpMkLst>
            <pc:docMk/>
            <pc:sldMk cId="3609855220" sldId="1141"/>
            <ac:cxnSpMk id="123" creationId="{741F2097-D840-4D6C-965F-D28BD46EA39A}"/>
          </ac:cxnSpMkLst>
        </pc:cxnChg>
        <pc:cxnChg chg="add del mod">
          <ac:chgData name="Danielle Detering" userId="385b7343-7e51-4167-b40a-3bc9ed8e0e06" providerId="ADAL" clId="{0951E093-036D-41C5-8DFD-E5068FB60C18}" dt="2020-10-01T22:46:51.921" v="7790"/>
          <ac:cxnSpMkLst>
            <pc:docMk/>
            <pc:sldMk cId="3609855220" sldId="1141"/>
            <ac:cxnSpMk id="124" creationId="{0EE2A62E-64A2-44BA-B443-CD60033E3CB3}"/>
          </ac:cxnSpMkLst>
        </pc:cxnChg>
        <pc:cxnChg chg="add del mod">
          <ac:chgData name="Danielle Detering" userId="385b7343-7e51-4167-b40a-3bc9ed8e0e06" providerId="ADAL" clId="{0951E093-036D-41C5-8DFD-E5068FB60C18}" dt="2020-10-01T22:46:51.643" v="7789" actId="478"/>
          <ac:cxnSpMkLst>
            <pc:docMk/>
            <pc:sldMk cId="3609855220" sldId="1141"/>
            <ac:cxnSpMk id="125" creationId="{E7ABA1B2-FA66-4698-8DC1-59E2BDDFF932}"/>
          </ac:cxnSpMkLst>
        </pc:cxnChg>
        <pc:cxnChg chg="add del mod">
          <ac:chgData name="Danielle Detering" userId="385b7343-7e51-4167-b40a-3bc9ed8e0e06" providerId="ADAL" clId="{0951E093-036D-41C5-8DFD-E5068FB60C18}" dt="2020-10-01T22:46:51.921" v="7790"/>
          <ac:cxnSpMkLst>
            <pc:docMk/>
            <pc:sldMk cId="3609855220" sldId="1141"/>
            <ac:cxnSpMk id="126" creationId="{E7888E1D-D8AA-405F-9F0E-3D71B5E918E7}"/>
          </ac:cxnSpMkLst>
        </pc:cxnChg>
        <pc:cxnChg chg="add del mod">
          <ac:chgData name="Danielle Detering" userId="385b7343-7e51-4167-b40a-3bc9ed8e0e06" providerId="ADAL" clId="{0951E093-036D-41C5-8DFD-E5068FB60C18}" dt="2020-10-01T22:46:51.921" v="7790"/>
          <ac:cxnSpMkLst>
            <pc:docMk/>
            <pc:sldMk cId="3609855220" sldId="1141"/>
            <ac:cxnSpMk id="127" creationId="{5C01FEA3-114E-4482-B65C-19B6F2122F90}"/>
          </ac:cxnSpMkLst>
        </pc:cxnChg>
        <pc:cxnChg chg="add del mod">
          <ac:chgData name="Danielle Detering" userId="385b7343-7e51-4167-b40a-3bc9ed8e0e06" providerId="ADAL" clId="{0951E093-036D-41C5-8DFD-E5068FB60C18}" dt="2020-10-01T22:46:51.643" v="7789" actId="478"/>
          <ac:cxnSpMkLst>
            <pc:docMk/>
            <pc:sldMk cId="3609855220" sldId="1141"/>
            <ac:cxnSpMk id="128" creationId="{D57588FF-9AB3-43CA-88B5-06B5B9D3E452}"/>
          </ac:cxnSpMkLst>
        </pc:cxnChg>
        <pc:cxnChg chg="add del mod">
          <ac:chgData name="Danielle Detering" userId="385b7343-7e51-4167-b40a-3bc9ed8e0e06" providerId="ADAL" clId="{0951E093-036D-41C5-8DFD-E5068FB60C18}" dt="2020-10-01T22:46:51.921" v="7790"/>
          <ac:cxnSpMkLst>
            <pc:docMk/>
            <pc:sldMk cId="3609855220" sldId="1141"/>
            <ac:cxnSpMk id="129" creationId="{6BD19CD5-8796-4563-B5B5-BFA60A1AEECB}"/>
          </ac:cxnSpMkLst>
        </pc:cxnChg>
        <pc:cxnChg chg="add del mod">
          <ac:chgData name="Danielle Detering" userId="385b7343-7e51-4167-b40a-3bc9ed8e0e06" providerId="ADAL" clId="{0951E093-036D-41C5-8DFD-E5068FB60C18}" dt="2020-10-01T22:46:51.921" v="7790"/>
          <ac:cxnSpMkLst>
            <pc:docMk/>
            <pc:sldMk cId="3609855220" sldId="1141"/>
            <ac:cxnSpMk id="130" creationId="{0838895D-7F90-4F8F-8D81-4E066D6A678D}"/>
          </ac:cxnSpMkLst>
        </pc:cxnChg>
        <pc:cxnChg chg="add del mod">
          <ac:chgData name="Danielle Detering" userId="385b7343-7e51-4167-b40a-3bc9ed8e0e06" providerId="ADAL" clId="{0951E093-036D-41C5-8DFD-E5068FB60C18}" dt="2020-10-01T22:46:51.921" v="7790"/>
          <ac:cxnSpMkLst>
            <pc:docMk/>
            <pc:sldMk cId="3609855220" sldId="1141"/>
            <ac:cxnSpMk id="131" creationId="{5E440C01-1709-4CD1-8164-A452F77587D4}"/>
          </ac:cxnSpMkLst>
        </pc:cxnChg>
        <pc:cxnChg chg="add del mod">
          <ac:chgData name="Danielle Detering" userId="385b7343-7e51-4167-b40a-3bc9ed8e0e06" providerId="ADAL" clId="{0951E093-036D-41C5-8DFD-E5068FB60C18}" dt="2020-10-01T22:46:51.643" v="7789" actId="478"/>
          <ac:cxnSpMkLst>
            <pc:docMk/>
            <pc:sldMk cId="3609855220" sldId="1141"/>
            <ac:cxnSpMk id="132" creationId="{7F2C51F2-FF2B-4473-8F1B-AA5AD79E950D}"/>
          </ac:cxnSpMkLst>
        </pc:cxnChg>
        <pc:cxnChg chg="add del mod">
          <ac:chgData name="Danielle Detering" userId="385b7343-7e51-4167-b40a-3bc9ed8e0e06" providerId="ADAL" clId="{0951E093-036D-41C5-8DFD-E5068FB60C18}" dt="2020-10-01T22:46:51.921" v="7790"/>
          <ac:cxnSpMkLst>
            <pc:docMk/>
            <pc:sldMk cId="3609855220" sldId="1141"/>
            <ac:cxnSpMk id="133" creationId="{2A090A3D-078D-4065-899E-A72C08EE4197}"/>
          </ac:cxnSpMkLst>
        </pc:cxnChg>
        <pc:cxnChg chg="add del mod">
          <ac:chgData name="Danielle Detering" userId="385b7343-7e51-4167-b40a-3bc9ed8e0e06" providerId="ADAL" clId="{0951E093-036D-41C5-8DFD-E5068FB60C18}" dt="2020-10-01T22:46:51.921" v="7790"/>
          <ac:cxnSpMkLst>
            <pc:docMk/>
            <pc:sldMk cId="3609855220" sldId="1141"/>
            <ac:cxnSpMk id="134" creationId="{46201ED0-2CC1-46B8-8769-C9DA15CA67CD}"/>
          </ac:cxnSpMkLst>
        </pc:cxnChg>
        <pc:cxnChg chg="add del mod">
          <ac:chgData name="Danielle Detering" userId="385b7343-7e51-4167-b40a-3bc9ed8e0e06" providerId="ADAL" clId="{0951E093-036D-41C5-8DFD-E5068FB60C18}" dt="2020-10-01T22:46:51.643" v="7789" actId="478"/>
          <ac:cxnSpMkLst>
            <pc:docMk/>
            <pc:sldMk cId="3609855220" sldId="1141"/>
            <ac:cxnSpMk id="135" creationId="{ACED44AE-C6DB-4A6C-A60C-FBEFF92D3E8B}"/>
          </ac:cxnSpMkLst>
        </pc:cxnChg>
        <pc:cxnChg chg="add del mod">
          <ac:chgData name="Danielle Detering" userId="385b7343-7e51-4167-b40a-3bc9ed8e0e06" providerId="ADAL" clId="{0951E093-036D-41C5-8DFD-E5068FB60C18}" dt="2020-10-01T22:46:51.921" v="7790"/>
          <ac:cxnSpMkLst>
            <pc:docMk/>
            <pc:sldMk cId="3609855220" sldId="1141"/>
            <ac:cxnSpMk id="136" creationId="{92D1301D-9DC1-486F-A2F4-3C1C6D5C7428}"/>
          </ac:cxnSpMkLst>
        </pc:cxnChg>
        <pc:cxnChg chg="add del mod">
          <ac:chgData name="Danielle Detering" userId="385b7343-7e51-4167-b40a-3bc9ed8e0e06" providerId="ADAL" clId="{0951E093-036D-41C5-8DFD-E5068FB60C18}" dt="2020-10-01T22:46:51.921" v="7790"/>
          <ac:cxnSpMkLst>
            <pc:docMk/>
            <pc:sldMk cId="3609855220" sldId="1141"/>
            <ac:cxnSpMk id="137" creationId="{3C2DD255-B7D4-42F1-A426-31DA58B44CCF}"/>
          </ac:cxnSpMkLst>
        </pc:cxnChg>
        <pc:cxnChg chg="add del mod">
          <ac:chgData name="Danielle Detering" userId="385b7343-7e51-4167-b40a-3bc9ed8e0e06" providerId="ADAL" clId="{0951E093-036D-41C5-8DFD-E5068FB60C18}" dt="2020-10-01T22:46:51.643" v="7789" actId="478"/>
          <ac:cxnSpMkLst>
            <pc:docMk/>
            <pc:sldMk cId="3609855220" sldId="1141"/>
            <ac:cxnSpMk id="138" creationId="{8BD16765-C57B-4A86-81F9-266E2DFEFD09}"/>
          </ac:cxnSpMkLst>
        </pc:cxnChg>
        <pc:cxnChg chg="add del mod">
          <ac:chgData name="Danielle Detering" userId="385b7343-7e51-4167-b40a-3bc9ed8e0e06" providerId="ADAL" clId="{0951E093-036D-41C5-8DFD-E5068FB60C18}" dt="2020-10-01T22:46:51.921" v="7790"/>
          <ac:cxnSpMkLst>
            <pc:docMk/>
            <pc:sldMk cId="3609855220" sldId="1141"/>
            <ac:cxnSpMk id="139" creationId="{3015C9B7-DE30-4DA7-BF6D-4E0CBCC58361}"/>
          </ac:cxnSpMkLst>
        </pc:cxnChg>
        <pc:cxnChg chg="add del mod">
          <ac:chgData name="Danielle Detering" userId="385b7343-7e51-4167-b40a-3bc9ed8e0e06" providerId="ADAL" clId="{0951E093-036D-41C5-8DFD-E5068FB60C18}" dt="2020-10-01T22:46:51.921" v="7790"/>
          <ac:cxnSpMkLst>
            <pc:docMk/>
            <pc:sldMk cId="3609855220" sldId="1141"/>
            <ac:cxnSpMk id="140" creationId="{1D041434-A625-4FDF-A4F6-9D9302BE7A54}"/>
          </ac:cxnSpMkLst>
        </pc:cxnChg>
        <pc:cxnChg chg="add del mod">
          <ac:chgData name="Danielle Detering" userId="385b7343-7e51-4167-b40a-3bc9ed8e0e06" providerId="ADAL" clId="{0951E093-036D-41C5-8DFD-E5068FB60C18}" dt="2020-10-01T22:46:51.643" v="7789" actId="478"/>
          <ac:cxnSpMkLst>
            <pc:docMk/>
            <pc:sldMk cId="3609855220" sldId="1141"/>
            <ac:cxnSpMk id="141" creationId="{D4E8502B-F7D1-47DF-96DC-D140A7811268}"/>
          </ac:cxnSpMkLst>
        </pc:cxnChg>
        <pc:cxnChg chg="add del mod">
          <ac:chgData name="Danielle Detering" userId="385b7343-7e51-4167-b40a-3bc9ed8e0e06" providerId="ADAL" clId="{0951E093-036D-41C5-8DFD-E5068FB60C18}" dt="2020-10-01T22:46:51.921" v="7790"/>
          <ac:cxnSpMkLst>
            <pc:docMk/>
            <pc:sldMk cId="3609855220" sldId="1141"/>
            <ac:cxnSpMk id="142" creationId="{F314443D-B223-4316-9FEA-EEE58F2E9ECD}"/>
          </ac:cxnSpMkLst>
        </pc:cxnChg>
        <pc:cxnChg chg="add del mod">
          <ac:chgData name="Danielle Detering" userId="385b7343-7e51-4167-b40a-3bc9ed8e0e06" providerId="ADAL" clId="{0951E093-036D-41C5-8DFD-E5068FB60C18}" dt="2020-10-01T22:46:51.921" v="7790"/>
          <ac:cxnSpMkLst>
            <pc:docMk/>
            <pc:sldMk cId="3609855220" sldId="1141"/>
            <ac:cxnSpMk id="143" creationId="{2230A900-BA49-43C2-811F-79EC19403B26}"/>
          </ac:cxnSpMkLst>
        </pc:cxnChg>
        <pc:cxnChg chg="add del mod">
          <ac:chgData name="Danielle Detering" userId="385b7343-7e51-4167-b40a-3bc9ed8e0e06" providerId="ADAL" clId="{0951E093-036D-41C5-8DFD-E5068FB60C18}" dt="2020-10-01T22:46:51.643" v="7789" actId="478"/>
          <ac:cxnSpMkLst>
            <pc:docMk/>
            <pc:sldMk cId="3609855220" sldId="1141"/>
            <ac:cxnSpMk id="144" creationId="{6F13C635-DEB6-4B4B-939D-3655EB2C1F7C}"/>
          </ac:cxnSpMkLst>
        </pc:cxnChg>
        <pc:cxnChg chg="add del mod">
          <ac:chgData name="Danielle Detering" userId="385b7343-7e51-4167-b40a-3bc9ed8e0e06" providerId="ADAL" clId="{0951E093-036D-41C5-8DFD-E5068FB60C18}" dt="2020-10-01T22:46:51.921" v="7790"/>
          <ac:cxnSpMkLst>
            <pc:docMk/>
            <pc:sldMk cId="3609855220" sldId="1141"/>
            <ac:cxnSpMk id="145" creationId="{2ECC0732-0DDC-4745-9137-860B49B75E1D}"/>
          </ac:cxnSpMkLst>
        </pc:cxnChg>
        <pc:cxnChg chg="add del mod">
          <ac:chgData name="Danielle Detering" userId="385b7343-7e51-4167-b40a-3bc9ed8e0e06" providerId="ADAL" clId="{0951E093-036D-41C5-8DFD-E5068FB60C18}" dt="2020-10-01T22:46:51.921" v="7790"/>
          <ac:cxnSpMkLst>
            <pc:docMk/>
            <pc:sldMk cId="3609855220" sldId="1141"/>
            <ac:cxnSpMk id="146" creationId="{900F8285-EEC3-4CE1-88BF-504EB2BD23C0}"/>
          </ac:cxnSpMkLst>
        </pc:cxnChg>
        <pc:cxnChg chg="add del mod">
          <ac:chgData name="Danielle Detering" userId="385b7343-7e51-4167-b40a-3bc9ed8e0e06" providerId="ADAL" clId="{0951E093-036D-41C5-8DFD-E5068FB60C18}" dt="2020-10-01T22:46:51.643" v="7789" actId="478"/>
          <ac:cxnSpMkLst>
            <pc:docMk/>
            <pc:sldMk cId="3609855220" sldId="1141"/>
            <ac:cxnSpMk id="147" creationId="{4D2E6951-DF0A-4755-9859-79F37CC7B725}"/>
          </ac:cxnSpMkLst>
        </pc:cxnChg>
        <pc:cxnChg chg="add del mod">
          <ac:chgData name="Danielle Detering" userId="385b7343-7e51-4167-b40a-3bc9ed8e0e06" providerId="ADAL" clId="{0951E093-036D-41C5-8DFD-E5068FB60C18}" dt="2020-10-01T22:46:51.921" v="7790"/>
          <ac:cxnSpMkLst>
            <pc:docMk/>
            <pc:sldMk cId="3609855220" sldId="1141"/>
            <ac:cxnSpMk id="148" creationId="{DF46DED0-AC75-410F-8B57-EDA99CDEBB22}"/>
          </ac:cxnSpMkLst>
        </pc:cxnChg>
        <pc:cxnChg chg="add del mod">
          <ac:chgData name="Danielle Detering" userId="385b7343-7e51-4167-b40a-3bc9ed8e0e06" providerId="ADAL" clId="{0951E093-036D-41C5-8DFD-E5068FB60C18}" dt="2020-10-01T22:46:51.921" v="7790"/>
          <ac:cxnSpMkLst>
            <pc:docMk/>
            <pc:sldMk cId="3609855220" sldId="1141"/>
            <ac:cxnSpMk id="149" creationId="{B0195A37-C28A-4007-A66A-7CB12FB0328A}"/>
          </ac:cxnSpMkLst>
        </pc:cxnChg>
        <pc:cxnChg chg="add del mod">
          <ac:chgData name="Danielle Detering" userId="385b7343-7e51-4167-b40a-3bc9ed8e0e06" providerId="ADAL" clId="{0951E093-036D-41C5-8DFD-E5068FB60C18}" dt="2020-10-01T22:46:51.643" v="7789" actId="478"/>
          <ac:cxnSpMkLst>
            <pc:docMk/>
            <pc:sldMk cId="3609855220" sldId="1141"/>
            <ac:cxnSpMk id="150" creationId="{7A58266E-18BA-4E2F-9564-2B8AB848DEE4}"/>
          </ac:cxnSpMkLst>
        </pc:cxnChg>
        <pc:cxnChg chg="add del mod">
          <ac:chgData name="Danielle Detering" userId="385b7343-7e51-4167-b40a-3bc9ed8e0e06" providerId="ADAL" clId="{0951E093-036D-41C5-8DFD-E5068FB60C18}" dt="2020-10-01T22:46:51.921" v="7790"/>
          <ac:cxnSpMkLst>
            <pc:docMk/>
            <pc:sldMk cId="3609855220" sldId="1141"/>
            <ac:cxnSpMk id="151" creationId="{BF8DA36D-B6DA-4585-865C-6E4A487FA714}"/>
          </ac:cxnSpMkLst>
        </pc:cxnChg>
        <pc:cxnChg chg="add del mod">
          <ac:chgData name="Danielle Detering" userId="385b7343-7e51-4167-b40a-3bc9ed8e0e06" providerId="ADAL" clId="{0951E093-036D-41C5-8DFD-E5068FB60C18}" dt="2020-10-01T22:46:51.921" v="7790"/>
          <ac:cxnSpMkLst>
            <pc:docMk/>
            <pc:sldMk cId="3609855220" sldId="1141"/>
            <ac:cxnSpMk id="152" creationId="{812679B3-4B01-430D-A963-1387A6A69EEB}"/>
          </ac:cxnSpMkLst>
        </pc:cxnChg>
        <pc:cxnChg chg="add del mod">
          <ac:chgData name="Danielle Detering" userId="385b7343-7e51-4167-b40a-3bc9ed8e0e06" providerId="ADAL" clId="{0951E093-036D-41C5-8DFD-E5068FB60C18}" dt="2020-10-01T22:46:51.643" v="7789" actId="478"/>
          <ac:cxnSpMkLst>
            <pc:docMk/>
            <pc:sldMk cId="3609855220" sldId="1141"/>
            <ac:cxnSpMk id="153" creationId="{A155BC1E-2617-4B14-AE91-E00B7DA19D78}"/>
          </ac:cxnSpMkLst>
        </pc:cxnChg>
        <pc:cxnChg chg="add del mod">
          <ac:chgData name="Danielle Detering" userId="385b7343-7e51-4167-b40a-3bc9ed8e0e06" providerId="ADAL" clId="{0951E093-036D-41C5-8DFD-E5068FB60C18}" dt="2020-10-01T22:46:51.921" v="7790"/>
          <ac:cxnSpMkLst>
            <pc:docMk/>
            <pc:sldMk cId="3609855220" sldId="1141"/>
            <ac:cxnSpMk id="154" creationId="{1277DCC8-ABA4-48B4-AE29-BA87A5CC80A6}"/>
          </ac:cxnSpMkLst>
        </pc:cxnChg>
        <pc:cxnChg chg="add del mod">
          <ac:chgData name="Danielle Detering" userId="385b7343-7e51-4167-b40a-3bc9ed8e0e06" providerId="ADAL" clId="{0951E093-036D-41C5-8DFD-E5068FB60C18}" dt="2020-10-01T22:46:51.921" v="7790"/>
          <ac:cxnSpMkLst>
            <pc:docMk/>
            <pc:sldMk cId="3609855220" sldId="1141"/>
            <ac:cxnSpMk id="155" creationId="{ABD36935-2D5B-4F76-A807-2C041DF7BF30}"/>
          </ac:cxnSpMkLst>
        </pc:cxnChg>
        <pc:cxnChg chg="add del mod">
          <ac:chgData name="Danielle Detering" userId="385b7343-7e51-4167-b40a-3bc9ed8e0e06" providerId="ADAL" clId="{0951E093-036D-41C5-8DFD-E5068FB60C18}" dt="2020-10-01T22:46:51.643" v="7789" actId="478"/>
          <ac:cxnSpMkLst>
            <pc:docMk/>
            <pc:sldMk cId="3609855220" sldId="1141"/>
            <ac:cxnSpMk id="156" creationId="{97D20288-80ED-4678-845C-462840DB79EA}"/>
          </ac:cxnSpMkLst>
        </pc:cxnChg>
        <pc:cxnChg chg="add del mod">
          <ac:chgData name="Danielle Detering" userId="385b7343-7e51-4167-b40a-3bc9ed8e0e06" providerId="ADAL" clId="{0951E093-036D-41C5-8DFD-E5068FB60C18}" dt="2020-10-01T22:46:51.921" v="7790"/>
          <ac:cxnSpMkLst>
            <pc:docMk/>
            <pc:sldMk cId="3609855220" sldId="1141"/>
            <ac:cxnSpMk id="157" creationId="{75A0E5A6-6318-44C7-A480-222CB26F0167}"/>
          </ac:cxnSpMkLst>
        </pc:cxnChg>
        <pc:cxnChg chg="add del mod">
          <ac:chgData name="Danielle Detering" userId="385b7343-7e51-4167-b40a-3bc9ed8e0e06" providerId="ADAL" clId="{0951E093-036D-41C5-8DFD-E5068FB60C18}" dt="2020-10-01T22:46:51.921" v="7790"/>
          <ac:cxnSpMkLst>
            <pc:docMk/>
            <pc:sldMk cId="3609855220" sldId="1141"/>
            <ac:cxnSpMk id="158" creationId="{54B64FDF-4530-49CC-A11D-180933EE862C}"/>
          </ac:cxnSpMkLst>
        </pc:cxnChg>
        <pc:cxnChg chg="add del mod">
          <ac:chgData name="Danielle Detering" userId="385b7343-7e51-4167-b40a-3bc9ed8e0e06" providerId="ADAL" clId="{0951E093-036D-41C5-8DFD-E5068FB60C18}" dt="2020-10-01T22:46:51.643" v="7789" actId="478"/>
          <ac:cxnSpMkLst>
            <pc:docMk/>
            <pc:sldMk cId="3609855220" sldId="1141"/>
            <ac:cxnSpMk id="159" creationId="{00F09946-C3F0-4000-8DE7-0812F91C48D3}"/>
          </ac:cxnSpMkLst>
        </pc:cxnChg>
        <pc:cxnChg chg="add del mod">
          <ac:chgData name="Danielle Detering" userId="385b7343-7e51-4167-b40a-3bc9ed8e0e06" providerId="ADAL" clId="{0951E093-036D-41C5-8DFD-E5068FB60C18}" dt="2020-10-01T22:46:51.921" v="7790"/>
          <ac:cxnSpMkLst>
            <pc:docMk/>
            <pc:sldMk cId="3609855220" sldId="1141"/>
            <ac:cxnSpMk id="161" creationId="{D8FA1634-B5B5-47F2-973D-119664D3FF05}"/>
          </ac:cxnSpMkLst>
        </pc:cxnChg>
        <pc:cxnChg chg="add del mod">
          <ac:chgData name="Danielle Detering" userId="385b7343-7e51-4167-b40a-3bc9ed8e0e06" providerId="ADAL" clId="{0951E093-036D-41C5-8DFD-E5068FB60C18}" dt="2020-10-01T22:46:51.643" v="7789" actId="478"/>
          <ac:cxnSpMkLst>
            <pc:docMk/>
            <pc:sldMk cId="3609855220" sldId="1141"/>
            <ac:cxnSpMk id="162" creationId="{1C8D4178-2C1C-4A49-87AA-8DB7DDD1F2B0}"/>
          </ac:cxnSpMkLst>
        </pc:cxnChg>
        <pc:cxnChg chg="add del mod">
          <ac:chgData name="Danielle Detering" userId="385b7343-7e51-4167-b40a-3bc9ed8e0e06" providerId="ADAL" clId="{0951E093-036D-41C5-8DFD-E5068FB60C18}" dt="2020-10-01T22:46:51.921" v="7790"/>
          <ac:cxnSpMkLst>
            <pc:docMk/>
            <pc:sldMk cId="3609855220" sldId="1141"/>
            <ac:cxnSpMk id="164" creationId="{49F1ABE2-5034-45AC-B569-0A574A300EFC}"/>
          </ac:cxnSpMkLst>
        </pc:cxnChg>
        <pc:cxnChg chg="add del mod">
          <ac:chgData name="Danielle Detering" userId="385b7343-7e51-4167-b40a-3bc9ed8e0e06" providerId="ADAL" clId="{0951E093-036D-41C5-8DFD-E5068FB60C18}" dt="2020-10-01T22:46:51.643" v="7789" actId="478"/>
          <ac:cxnSpMkLst>
            <pc:docMk/>
            <pc:sldMk cId="3609855220" sldId="1141"/>
            <ac:cxnSpMk id="165" creationId="{0CF20345-B104-4C07-9273-17971E0D9FC3}"/>
          </ac:cxnSpMkLst>
        </pc:cxnChg>
        <pc:cxnChg chg="add del mod">
          <ac:chgData name="Danielle Detering" userId="385b7343-7e51-4167-b40a-3bc9ed8e0e06" providerId="ADAL" clId="{0951E093-036D-41C5-8DFD-E5068FB60C18}" dt="2020-10-01T22:46:51.921" v="7790"/>
          <ac:cxnSpMkLst>
            <pc:docMk/>
            <pc:sldMk cId="3609855220" sldId="1141"/>
            <ac:cxnSpMk id="166" creationId="{878DCA0E-FAE0-47A3-A1F9-B0DE9C43BD20}"/>
          </ac:cxnSpMkLst>
        </pc:cxnChg>
        <pc:cxnChg chg="add del mod">
          <ac:chgData name="Danielle Detering" userId="385b7343-7e51-4167-b40a-3bc9ed8e0e06" providerId="ADAL" clId="{0951E093-036D-41C5-8DFD-E5068FB60C18}" dt="2020-10-01T22:46:51.921" v="7790"/>
          <ac:cxnSpMkLst>
            <pc:docMk/>
            <pc:sldMk cId="3609855220" sldId="1141"/>
            <ac:cxnSpMk id="167" creationId="{F419AA6D-39B5-432F-9AF6-B250E3127B1C}"/>
          </ac:cxnSpMkLst>
        </pc:cxnChg>
        <pc:cxnChg chg="add del mod">
          <ac:chgData name="Danielle Detering" userId="385b7343-7e51-4167-b40a-3bc9ed8e0e06" providerId="ADAL" clId="{0951E093-036D-41C5-8DFD-E5068FB60C18}" dt="2020-10-01T22:46:51.643" v="7789" actId="478"/>
          <ac:cxnSpMkLst>
            <pc:docMk/>
            <pc:sldMk cId="3609855220" sldId="1141"/>
            <ac:cxnSpMk id="168" creationId="{444BB2D7-E9F5-46CE-ABAE-8CAB4C617326}"/>
          </ac:cxnSpMkLst>
        </pc:cxnChg>
        <pc:cxnChg chg="add del mod">
          <ac:chgData name="Danielle Detering" userId="385b7343-7e51-4167-b40a-3bc9ed8e0e06" providerId="ADAL" clId="{0951E093-036D-41C5-8DFD-E5068FB60C18}" dt="2020-10-01T22:46:51.921" v="7790"/>
          <ac:cxnSpMkLst>
            <pc:docMk/>
            <pc:sldMk cId="3609855220" sldId="1141"/>
            <ac:cxnSpMk id="171" creationId="{894DDE32-58F6-4237-AAB9-AD2831804320}"/>
          </ac:cxnSpMkLst>
        </pc:cxnChg>
        <pc:cxnChg chg="add del">
          <ac:chgData name="Danielle Detering" userId="385b7343-7e51-4167-b40a-3bc9ed8e0e06" providerId="ADAL" clId="{0951E093-036D-41C5-8DFD-E5068FB60C18}" dt="2020-10-01T22:46:51.643" v="7789" actId="478"/>
          <ac:cxnSpMkLst>
            <pc:docMk/>
            <pc:sldMk cId="3609855220" sldId="1141"/>
            <ac:cxnSpMk id="173" creationId="{91D0C865-23A5-4E37-8771-E52FACF6E056}"/>
          </ac:cxnSpMkLst>
        </pc:cxnChg>
        <pc:cxnChg chg="add del mod">
          <ac:chgData name="Danielle Detering" userId="385b7343-7e51-4167-b40a-3bc9ed8e0e06" providerId="ADAL" clId="{0951E093-036D-41C5-8DFD-E5068FB60C18}" dt="2020-10-01T22:46:51.921" v="7790"/>
          <ac:cxnSpMkLst>
            <pc:docMk/>
            <pc:sldMk cId="3609855220" sldId="1141"/>
            <ac:cxnSpMk id="174" creationId="{CF307440-1CBC-4224-8A5C-FC9583DDA11F}"/>
          </ac:cxnSpMkLst>
        </pc:cxnChg>
        <pc:cxnChg chg="add del mod">
          <ac:chgData name="Danielle Detering" userId="385b7343-7e51-4167-b40a-3bc9ed8e0e06" providerId="ADAL" clId="{0951E093-036D-41C5-8DFD-E5068FB60C18}" dt="2020-10-01T22:46:51.921" v="7790"/>
          <ac:cxnSpMkLst>
            <pc:docMk/>
            <pc:sldMk cId="3609855220" sldId="1141"/>
            <ac:cxnSpMk id="175" creationId="{688BDA00-9698-4DD6-BCF6-70617FE868B1}"/>
          </ac:cxnSpMkLst>
        </pc:cxnChg>
        <pc:cxnChg chg="add del mod">
          <ac:chgData name="Danielle Detering" userId="385b7343-7e51-4167-b40a-3bc9ed8e0e06" providerId="ADAL" clId="{0951E093-036D-41C5-8DFD-E5068FB60C18}" dt="2020-10-01T22:46:51.643" v="7789" actId="478"/>
          <ac:cxnSpMkLst>
            <pc:docMk/>
            <pc:sldMk cId="3609855220" sldId="1141"/>
            <ac:cxnSpMk id="177" creationId="{AD02AB1C-4EF0-4BA5-9239-FFECEAA1BCA9}"/>
          </ac:cxnSpMkLst>
        </pc:cxnChg>
        <pc:cxnChg chg="add del mod">
          <ac:chgData name="Danielle Detering" userId="385b7343-7e51-4167-b40a-3bc9ed8e0e06" providerId="ADAL" clId="{0951E093-036D-41C5-8DFD-E5068FB60C18}" dt="2020-10-01T22:46:51.921" v="7790"/>
          <ac:cxnSpMkLst>
            <pc:docMk/>
            <pc:sldMk cId="3609855220" sldId="1141"/>
            <ac:cxnSpMk id="178" creationId="{81C3FBAA-9F36-4DAE-A01F-52FE24787CA6}"/>
          </ac:cxnSpMkLst>
        </pc:cxnChg>
        <pc:cxnChg chg="add del mod">
          <ac:chgData name="Danielle Detering" userId="385b7343-7e51-4167-b40a-3bc9ed8e0e06" providerId="ADAL" clId="{0951E093-036D-41C5-8DFD-E5068FB60C18}" dt="2020-10-01T22:46:51.921" v="7790"/>
          <ac:cxnSpMkLst>
            <pc:docMk/>
            <pc:sldMk cId="3609855220" sldId="1141"/>
            <ac:cxnSpMk id="179" creationId="{13F83FCA-C76F-4918-9669-AF15FE7A30E7}"/>
          </ac:cxnSpMkLst>
        </pc:cxnChg>
        <pc:cxnChg chg="add del mod">
          <ac:chgData name="Danielle Detering" userId="385b7343-7e51-4167-b40a-3bc9ed8e0e06" providerId="ADAL" clId="{0951E093-036D-41C5-8DFD-E5068FB60C18}" dt="2020-10-01T22:46:51.643" v="7789" actId="478"/>
          <ac:cxnSpMkLst>
            <pc:docMk/>
            <pc:sldMk cId="3609855220" sldId="1141"/>
            <ac:cxnSpMk id="180" creationId="{484DF0EC-BF9D-4208-81BD-B3D72B10BB42}"/>
          </ac:cxnSpMkLst>
        </pc:cxnChg>
        <pc:cxnChg chg="add del mod">
          <ac:chgData name="Danielle Detering" userId="385b7343-7e51-4167-b40a-3bc9ed8e0e06" providerId="ADAL" clId="{0951E093-036D-41C5-8DFD-E5068FB60C18}" dt="2020-10-01T22:46:51.921" v="7790"/>
          <ac:cxnSpMkLst>
            <pc:docMk/>
            <pc:sldMk cId="3609855220" sldId="1141"/>
            <ac:cxnSpMk id="181" creationId="{F4146E12-3908-4088-9B49-33FDC2C96AB8}"/>
          </ac:cxnSpMkLst>
        </pc:cxnChg>
        <pc:cxnChg chg="add del mod">
          <ac:chgData name="Danielle Detering" userId="385b7343-7e51-4167-b40a-3bc9ed8e0e06" providerId="ADAL" clId="{0951E093-036D-41C5-8DFD-E5068FB60C18}" dt="2020-10-01T22:46:51.643" v="7789" actId="478"/>
          <ac:cxnSpMkLst>
            <pc:docMk/>
            <pc:sldMk cId="3609855220" sldId="1141"/>
            <ac:cxnSpMk id="183" creationId="{8A19FEC7-FAE6-491E-9DAF-FC73B2C054CC}"/>
          </ac:cxnSpMkLst>
        </pc:cxnChg>
        <pc:cxnChg chg="add del mod">
          <ac:chgData name="Danielle Detering" userId="385b7343-7e51-4167-b40a-3bc9ed8e0e06" providerId="ADAL" clId="{0951E093-036D-41C5-8DFD-E5068FB60C18}" dt="2020-10-01T22:46:51.643" v="7789" actId="478"/>
          <ac:cxnSpMkLst>
            <pc:docMk/>
            <pc:sldMk cId="3609855220" sldId="1141"/>
            <ac:cxnSpMk id="350" creationId="{8502A16E-CC18-4C3C-9950-2E2B7E05CAC0}"/>
          </ac:cxnSpMkLst>
        </pc:cxnChg>
        <pc:cxnChg chg="add del mod">
          <ac:chgData name="Danielle Detering" userId="385b7343-7e51-4167-b40a-3bc9ed8e0e06" providerId="ADAL" clId="{0951E093-036D-41C5-8DFD-E5068FB60C18}" dt="2020-10-01T22:46:51.643" v="7789" actId="478"/>
          <ac:cxnSpMkLst>
            <pc:docMk/>
            <pc:sldMk cId="3609855220" sldId="1141"/>
            <ac:cxnSpMk id="353" creationId="{543BD236-EC02-4547-BC74-B5791B8E57A3}"/>
          </ac:cxnSpMkLst>
        </pc:cxnChg>
        <pc:cxnChg chg="add del mod">
          <ac:chgData name="Danielle Detering" userId="385b7343-7e51-4167-b40a-3bc9ed8e0e06" providerId="ADAL" clId="{0951E093-036D-41C5-8DFD-E5068FB60C18}" dt="2020-10-01T22:46:51.643" v="7789" actId="478"/>
          <ac:cxnSpMkLst>
            <pc:docMk/>
            <pc:sldMk cId="3609855220" sldId="1141"/>
            <ac:cxnSpMk id="356" creationId="{B3CD15AA-78C5-4B63-AAAC-A76664F8E159}"/>
          </ac:cxnSpMkLst>
        </pc:cxnChg>
        <pc:cxnChg chg="add del mod">
          <ac:chgData name="Danielle Detering" userId="385b7343-7e51-4167-b40a-3bc9ed8e0e06" providerId="ADAL" clId="{0951E093-036D-41C5-8DFD-E5068FB60C18}" dt="2020-10-01T22:46:51.643" v="7789" actId="478"/>
          <ac:cxnSpMkLst>
            <pc:docMk/>
            <pc:sldMk cId="3609855220" sldId="1141"/>
            <ac:cxnSpMk id="362" creationId="{B664FC83-530E-476B-865B-28DD0C012F7F}"/>
          </ac:cxnSpMkLst>
        </pc:cxnChg>
        <pc:cxnChg chg="add del mod">
          <ac:chgData name="Danielle Detering" userId="385b7343-7e51-4167-b40a-3bc9ed8e0e06" providerId="ADAL" clId="{0951E093-036D-41C5-8DFD-E5068FB60C18}" dt="2020-10-01T22:46:51.643" v="7789" actId="478"/>
          <ac:cxnSpMkLst>
            <pc:docMk/>
            <pc:sldMk cId="3609855220" sldId="1141"/>
            <ac:cxnSpMk id="365" creationId="{831D40C3-42FC-498F-9397-589F3E72C3AF}"/>
          </ac:cxnSpMkLst>
        </pc:cxnChg>
        <pc:cxnChg chg="add del mod">
          <ac:chgData name="Danielle Detering" userId="385b7343-7e51-4167-b40a-3bc9ed8e0e06" providerId="ADAL" clId="{0951E093-036D-41C5-8DFD-E5068FB60C18}" dt="2020-10-01T22:46:51.643" v="7789" actId="478"/>
          <ac:cxnSpMkLst>
            <pc:docMk/>
            <pc:sldMk cId="3609855220" sldId="1141"/>
            <ac:cxnSpMk id="368" creationId="{6600587D-76D1-4514-9715-E6BBA9365E09}"/>
          </ac:cxnSpMkLst>
        </pc:cxnChg>
      </pc:sldChg>
      <pc:sldChg chg="addSp delSp modSp mod modTransition">
        <pc:chgData name="Danielle Detering" userId="385b7343-7e51-4167-b40a-3bc9ed8e0e06" providerId="ADAL" clId="{0951E093-036D-41C5-8DFD-E5068FB60C18}" dt="2020-10-02T00:55:16.527" v="7799"/>
        <pc:sldMkLst>
          <pc:docMk/>
          <pc:sldMk cId="4054885887" sldId="1143"/>
        </pc:sldMkLst>
        <pc:spChg chg="add del">
          <ac:chgData name="Danielle Detering" userId="385b7343-7e51-4167-b40a-3bc9ed8e0e06" providerId="ADAL" clId="{0951E093-036D-41C5-8DFD-E5068FB60C18}" dt="2020-10-01T22:46:50.381" v="7784" actId="478"/>
          <ac:spMkLst>
            <pc:docMk/>
            <pc:sldMk cId="4054885887" sldId="1143"/>
            <ac:spMk id="4" creationId="{DE1A7C0F-14D3-47E7-A5D8-1C937386D0A3}"/>
          </ac:spMkLst>
        </pc:spChg>
        <pc:spChg chg="add del">
          <ac:chgData name="Danielle Detering" userId="385b7343-7e51-4167-b40a-3bc9ed8e0e06" providerId="ADAL" clId="{0951E093-036D-41C5-8DFD-E5068FB60C18}" dt="2020-10-01T22:46:50.381" v="7784" actId="478"/>
          <ac:spMkLst>
            <pc:docMk/>
            <pc:sldMk cId="4054885887" sldId="1143"/>
            <ac:spMk id="6" creationId="{092EFEED-431D-46B5-A42A-E1F610062AFE}"/>
          </ac:spMkLst>
        </pc:spChg>
        <pc:spChg chg="add del">
          <ac:chgData name="Danielle Detering" userId="385b7343-7e51-4167-b40a-3bc9ed8e0e06" providerId="ADAL" clId="{0951E093-036D-41C5-8DFD-E5068FB60C18}" dt="2020-10-01T22:46:50.381" v="7784" actId="478"/>
          <ac:spMkLst>
            <pc:docMk/>
            <pc:sldMk cId="4054885887" sldId="1143"/>
            <ac:spMk id="7" creationId="{82114283-0862-4EF1-AB42-320B31DD48DF}"/>
          </ac:spMkLst>
        </pc:spChg>
        <pc:spChg chg="add del">
          <ac:chgData name="Danielle Detering" userId="385b7343-7e51-4167-b40a-3bc9ed8e0e06" providerId="ADAL" clId="{0951E093-036D-41C5-8DFD-E5068FB60C18}" dt="2020-10-01T22:46:50.381" v="7784" actId="478"/>
          <ac:spMkLst>
            <pc:docMk/>
            <pc:sldMk cId="4054885887" sldId="1143"/>
            <ac:spMk id="8" creationId="{CFB238DC-76D8-415F-AF2E-94FECC3FC4BE}"/>
          </ac:spMkLst>
        </pc:spChg>
        <pc:spChg chg="add del">
          <ac:chgData name="Danielle Detering" userId="385b7343-7e51-4167-b40a-3bc9ed8e0e06" providerId="ADAL" clId="{0951E093-036D-41C5-8DFD-E5068FB60C18}" dt="2020-10-01T22:46:50.381" v="7784" actId="478"/>
          <ac:spMkLst>
            <pc:docMk/>
            <pc:sldMk cId="4054885887" sldId="1143"/>
            <ac:spMk id="9" creationId="{67A161EF-C879-4F29-A91A-FE1E0A957CB1}"/>
          </ac:spMkLst>
        </pc:spChg>
        <pc:spChg chg="add del">
          <ac:chgData name="Danielle Detering" userId="385b7343-7e51-4167-b40a-3bc9ed8e0e06" providerId="ADAL" clId="{0951E093-036D-41C5-8DFD-E5068FB60C18}" dt="2020-10-01T22:46:50.381" v="7784" actId="478"/>
          <ac:spMkLst>
            <pc:docMk/>
            <pc:sldMk cId="4054885887" sldId="1143"/>
            <ac:spMk id="10" creationId="{F5DBAD8F-7AF5-4839-9BEC-FC0BC2AE6B22}"/>
          </ac:spMkLst>
        </pc:spChg>
        <pc:spChg chg="add del">
          <ac:chgData name="Danielle Detering" userId="385b7343-7e51-4167-b40a-3bc9ed8e0e06" providerId="ADAL" clId="{0951E093-036D-41C5-8DFD-E5068FB60C18}" dt="2020-10-01T22:46:50.381" v="7784" actId="478"/>
          <ac:spMkLst>
            <pc:docMk/>
            <pc:sldMk cId="4054885887" sldId="1143"/>
            <ac:spMk id="11" creationId="{C572FA9B-4D65-488F-9B2A-A1DA056F41EF}"/>
          </ac:spMkLst>
        </pc:spChg>
        <pc:spChg chg="add del">
          <ac:chgData name="Danielle Detering" userId="385b7343-7e51-4167-b40a-3bc9ed8e0e06" providerId="ADAL" clId="{0951E093-036D-41C5-8DFD-E5068FB60C18}" dt="2020-10-01T22:46:50.381" v="7784" actId="478"/>
          <ac:spMkLst>
            <pc:docMk/>
            <pc:sldMk cId="4054885887" sldId="1143"/>
            <ac:spMk id="12" creationId="{26069145-1720-4519-83FE-E243B584251C}"/>
          </ac:spMkLst>
        </pc:spChg>
        <pc:spChg chg="add del">
          <ac:chgData name="Danielle Detering" userId="385b7343-7e51-4167-b40a-3bc9ed8e0e06" providerId="ADAL" clId="{0951E093-036D-41C5-8DFD-E5068FB60C18}" dt="2020-10-01T22:46:50.381" v="7784" actId="478"/>
          <ac:spMkLst>
            <pc:docMk/>
            <pc:sldMk cId="4054885887" sldId="1143"/>
            <ac:spMk id="13" creationId="{3A1C0963-15D6-45A6-B782-1BAA6EC63B8A}"/>
          </ac:spMkLst>
        </pc:spChg>
        <pc:spChg chg="add del">
          <ac:chgData name="Danielle Detering" userId="385b7343-7e51-4167-b40a-3bc9ed8e0e06" providerId="ADAL" clId="{0951E093-036D-41C5-8DFD-E5068FB60C18}" dt="2020-10-01T22:46:50.381" v="7784" actId="478"/>
          <ac:spMkLst>
            <pc:docMk/>
            <pc:sldMk cId="4054885887" sldId="1143"/>
            <ac:spMk id="43" creationId="{A1400A66-3381-4C16-8E62-78EC2F564D9C}"/>
          </ac:spMkLst>
        </pc:spChg>
        <pc:spChg chg="add del">
          <ac:chgData name="Danielle Detering" userId="385b7343-7e51-4167-b40a-3bc9ed8e0e06" providerId="ADAL" clId="{0951E093-036D-41C5-8DFD-E5068FB60C18}" dt="2020-10-01T22:46:50.381" v="7784" actId="478"/>
          <ac:spMkLst>
            <pc:docMk/>
            <pc:sldMk cId="4054885887" sldId="1143"/>
            <ac:spMk id="45" creationId="{F1C34ADE-FA10-4B1D-9D56-960D900CEB25}"/>
          </ac:spMkLst>
        </pc:spChg>
        <pc:spChg chg="add del">
          <ac:chgData name="Danielle Detering" userId="385b7343-7e51-4167-b40a-3bc9ed8e0e06" providerId="ADAL" clId="{0951E093-036D-41C5-8DFD-E5068FB60C18}" dt="2020-10-01T22:46:50.381" v="7784" actId="478"/>
          <ac:spMkLst>
            <pc:docMk/>
            <pc:sldMk cId="4054885887" sldId="1143"/>
            <ac:spMk id="47" creationId="{67AABA9F-FA31-43A6-A134-C706BCFDB504}"/>
          </ac:spMkLst>
        </pc:spChg>
        <pc:spChg chg="add del">
          <ac:chgData name="Danielle Detering" userId="385b7343-7e51-4167-b40a-3bc9ed8e0e06" providerId="ADAL" clId="{0951E093-036D-41C5-8DFD-E5068FB60C18}" dt="2020-10-01T22:46:50.381" v="7784" actId="478"/>
          <ac:spMkLst>
            <pc:docMk/>
            <pc:sldMk cId="4054885887" sldId="1143"/>
            <ac:spMk id="49" creationId="{D1016F3E-D80E-4853-8D61-707B4194AE6F}"/>
          </ac:spMkLst>
        </pc:spChg>
        <pc:spChg chg="add del">
          <ac:chgData name="Danielle Detering" userId="385b7343-7e51-4167-b40a-3bc9ed8e0e06" providerId="ADAL" clId="{0951E093-036D-41C5-8DFD-E5068FB60C18}" dt="2020-10-01T22:46:50.381" v="7784" actId="478"/>
          <ac:spMkLst>
            <pc:docMk/>
            <pc:sldMk cId="4054885887" sldId="1143"/>
            <ac:spMk id="51" creationId="{1D8F3AEF-3E6C-4243-85AD-D6657A26C4E7}"/>
          </ac:spMkLst>
        </pc:spChg>
        <pc:spChg chg="add del">
          <ac:chgData name="Danielle Detering" userId="385b7343-7e51-4167-b40a-3bc9ed8e0e06" providerId="ADAL" clId="{0951E093-036D-41C5-8DFD-E5068FB60C18}" dt="2020-10-01T22:46:50.381" v="7784" actId="478"/>
          <ac:spMkLst>
            <pc:docMk/>
            <pc:sldMk cId="4054885887" sldId="1143"/>
            <ac:spMk id="53" creationId="{3CBA4C39-CCF9-4498-AF79-67230E9C1B01}"/>
          </ac:spMkLst>
        </pc:spChg>
        <pc:spChg chg="add del">
          <ac:chgData name="Danielle Detering" userId="385b7343-7e51-4167-b40a-3bc9ed8e0e06" providerId="ADAL" clId="{0951E093-036D-41C5-8DFD-E5068FB60C18}" dt="2020-10-01T22:46:50.381" v="7784" actId="478"/>
          <ac:spMkLst>
            <pc:docMk/>
            <pc:sldMk cId="4054885887" sldId="1143"/>
            <ac:spMk id="55" creationId="{6EAD165D-6449-4FA9-9965-FA133C1C39AD}"/>
          </ac:spMkLst>
        </pc:spChg>
        <pc:spChg chg="add del">
          <ac:chgData name="Danielle Detering" userId="385b7343-7e51-4167-b40a-3bc9ed8e0e06" providerId="ADAL" clId="{0951E093-036D-41C5-8DFD-E5068FB60C18}" dt="2020-10-01T22:46:50.381" v="7784" actId="478"/>
          <ac:spMkLst>
            <pc:docMk/>
            <pc:sldMk cId="4054885887" sldId="1143"/>
            <ac:spMk id="57" creationId="{9452B148-A181-450F-9DB2-E4D5F9FE5B2C}"/>
          </ac:spMkLst>
        </pc:spChg>
        <pc:spChg chg="add del">
          <ac:chgData name="Danielle Detering" userId="385b7343-7e51-4167-b40a-3bc9ed8e0e06" providerId="ADAL" clId="{0951E093-036D-41C5-8DFD-E5068FB60C18}" dt="2020-10-01T22:46:50.381" v="7784" actId="478"/>
          <ac:spMkLst>
            <pc:docMk/>
            <pc:sldMk cId="4054885887" sldId="1143"/>
            <ac:spMk id="59" creationId="{F1609ABE-E69B-4894-9C6E-FB1AE18E5DA2}"/>
          </ac:spMkLst>
        </pc:spChg>
        <pc:spChg chg="add del mod">
          <ac:chgData name="Danielle Detering" userId="385b7343-7e51-4167-b40a-3bc9ed8e0e06" providerId="ADAL" clId="{0951E093-036D-41C5-8DFD-E5068FB60C18}" dt="2020-10-01T22:45:08.136" v="7768"/>
          <ac:spMkLst>
            <pc:docMk/>
            <pc:sldMk cId="4054885887" sldId="1143"/>
            <ac:spMk id="81" creationId="{6086B344-1E44-4EB6-8E5A-CD8B01A34033}"/>
          </ac:spMkLst>
        </pc:spChg>
        <pc:spChg chg="add del mod">
          <ac:chgData name="Danielle Detering" userId="385b7343-7e51-4167-b40a-3bc9ed8e0e06" providerId="ADAL" clId="{0951E093-036D-41C5-8DFD-E5068FB60C18}" dt="2020-10-01T22:45:08.136" v="7768"/>
          <ac:spMkLst>
            <pc:docMk/>
            <pc:sldMk cId="4054885887" sldId="1143"/>
            <ac:spMk id="82" creationId="{6C47F314-7857-4512-A9BB-F7F65D51B098}"/>
          </ac:spMkLst>
        </pc:spChg>
        <pc:spChg chg="add del">
          <ac:chgData name="Danielle Detering" userId="385b7343-7e51-4167-b40a-3bc9ed8e0e06" providerId="ADAL" clId="{0951E093-036D-41C5-8DFD-E5068FB60C18}" dt="2020-10-01T22:46:50.381" v="7784" actId="478"/>
          <ac:spMkLst>
            <pc:docMk/>
            <pc:sldMk cId="4054885887" sldId="1143"/>
            <ac:spMk id="83" creationId="{D11590C2-D540-4419-8C97-980E5BBD1ADA}"/>
          </ac:spMkLst>
        </pc:spChg>
        <pc:spChg chg="add del mod">
          <ac:chgData name="Danielle Detering" userId="385b7343-7e51-4167-b40a-3bc9ed8e0e06" providerId="ADAL" clId="{0951E093-036D-41C5-8DFD-E5068FB60C18}" dt="2020-10-01T22:45:08.136" v="7768"/>
          <ac:spMkLst>
            <pc:docMk/>
            <pc:sldMk cId="4054885887" sldId="1143"/>
            <ac:spMk id="84" creationId="{127716E4-2E71-4903-AA10-0F230B07EFAB}"/>
          </ac:spMkLst>
        </pc:spChg>
        <pc:spChg chg="add del mod">
          <ac:chgData name="Danielle Detering" userId="385b7343-7e51-4167-b40a-3bc9ed8e0e06" providerId="ADAL" clId="{0951E093-036D-41C5-8DFD-E5068FB60C18}" dt="2020-10-01T22:45:08.136" v="7768"/>
          <ac:spMkLst>
            <pc:docMk/>
            <pc:sldMk cId="4054885887" sldId="1143"/>
            <ac:spMk id="85" creationId="{03556BDD-8BBB-4827-9E7F-A638C982FF1A}"/>
          </ac:spMkLst>
        </pc:spChg>
        <pc:spChg chg="add del mod">
          <ac:chgData name="Danielle Detering" userId="385b7343-7e51-4167-b40a-3bc9ed8e0e06" providerId="ADAL" clId="{0951E093-036D-41C5-8DFD-E5068FB60C18}" dt="2020-10-01T22:45:08.136" v="7768"/>
          <ac:spMkLst>
            <pc:docMk/>
            <pc:sldMk cId="4054885887" sldId="1143"/>
            <ac:spMk id="86" creationId="{5558494E-E012-4169-80DB-81BCC2760B9F}"/>
          </ac:spMkLst>
        </pc:spChg>
        <pc:spChg chg="add del mod">
          <ac:chgData name="Danielle Detering" userId="385b7343-7e51-4167-b40a-3bc9ed8e0e06" providerId="ADAL" clId="{0951E093-036D-41C5-8DFD-E5068FB60C18}" dt="2020-10-01T22:45:08.136" v="7768"/>
          <ac:spMkLst>
            <pc:docMk/>
            <pc:sldMk cId="4054885887" sldId="1143"/>
            <ac:spMk id="87" creationId="{AF7A4D04-3BE5-4369-B587-7079EA1A014C}"/>
          </ac:spMkLst>
        </pc:spChg>
        <pc:spChg chg="add del mod">
          <ac:chgData name="Danielle Detering" userId="385b7343-7e51-4167-b40a-3bc9ed8e0e06" providerId="ADAL" clId="{0951E093-036D-41C5-8DFD-E5068FB60C18}" dt="2020-10-01T22:45:08.136" v="7768"/>
          <ac:spMkLst>
            <pc:docMk/>
            <pc:sldMk cId="4054885887" sldId="1143"/>
            <ac:spMk id="88" creationId="{14928CC2-DA2A-4560-AA78-36886C60EE4B}"/>
          </ac:spMkLst>
        </pc:spChg>
        <pc:spChg chg="add del mod">
          <ac:chgData name="Danielle Detering" userId="385b7343-7e51-4167-b40a-3bc9ed8e0e06" providerId="ADAL" clId="{0951E093-036D-41C5-8DFD-E5068FB60C18}" dt="2020-10-01T22:45:08.136" v="7768"/>
          <ac:spMkLst>
            <pc:docMk/>
            <pc:sldMk cId="4054885887" sldId="1143"/>
            <ac:spMk id="90" creationId="{E80E7C75-AABA-4516-8F0B-5325BF75405B}"/>
          </ac:spMkLst>
        </pc:spChg>
        <pc:spChg chg="add del mod">
          <ac:chgData name="Danielle Detering" userId="385b7343-7e51-4167-b40a-3bc9ed8e0e06" providerId="ADAL" clId="{0951E093-036D-41C5-8DFD-E5068FB60C18}" dt="2020-10-01T22:45:08.136" v="7768"/>
          <ac:spMkLst>
            <pc:docMk/>
            <pc:sldMk cId="4054885887" sldId="1143"/>
            <ac:spMk id="91" creationId="{B75B8D35-59CC-4DF0-94DE-67FB5921BC1C}"/>
          </ac:spMkLst>
        </pc:spChg>
        <pc:spChg chg="add del mod">
          <ac:chgData name="Danielle Detering" userId="385b7343-7e51-4167-b40a-3bc9ed8e0e06" providerId="ADAL" clId="{0951E093-036D-41C5-8DFD-E5068FB60C18}" dt="2020-10-01T22:45:08.136" v="7768"/>
          <ac:spMkLst>
            <pc:docMk/>
            <pc:sldMk cId="4054885887" sldId="1143"/>
            <ac:spMk id="93" creationId="{C93601DD-E92F-45DD-9BBC-873BE394481C}"/>
          </ac:spMkLst>
        </pc:spChg>
        <pc:spChg chg="add del mod">
          <ac:chgData name="Danielle Detering" userId="385b7343-7e51-4167-b40a-3bc9ed8e0e06" providerId="ADAL" clId="{0951E093-036D-41C5-8DFD-E5068FB60C18}" dt="2020-10-01T22:45:08.136" v="7768"/>
          <ac:spMkLst>
            <pc:docMk/>
            <pc:sldMk cId="4054885887" sldId="1143"/>
            <ac:spMk id="112" creationId="{C06F68FA-6A28-4C19-B563-E6254FA24D85}"/>
          </ac:spMkLst>
        </pc:spChg>
        <pc:spChg chg="add del mod">
          <ac:chgData name="Danielle Detering" userId="385b7343-7e51-4167-b40a-3bc9ed8e0e06" providerId="ADAL" clId="{0951E093-036D-41C5-8DFD-E5068FB60C18}" dt="2020-10-01T22:45:08.136" v="7768"/>
          <ac:spMkLst>
            <pc:docMk/>
            <pc:sldMk cId="4054885887" sldId="1143"/>
            <ac:spMk id="114" creationId="{017A7899-B67C-4C02-B770-83FB548852B7}"/>
          </ac:spMkLst>
        </pc:spChg>
        <pc:spChg chg="add del mod">
          <ac:chgData name="Danielle Detering" userId="385b7343-7e51-4167-b40a-3bc9ed8e0e06" providerId="ADAL" clId="{0951E093-036D-41C5-8DFD-E5068FB60C18}" dt="2020-10-01T22:45:08.136" v="7768"/>
          <ac:spMkLst>
            <pc:docMk/>
            <pc:sldMk cId="4054885887" sldId="1143"/>
            <ac:spMk id="115" creationId="{99FF449A-6E36-47CA-B35A-7EDC2E28DAD1}"/>
          </ac:spMkLst>
        </pc:spChg>
        <pc:spChg chg="add del mod">
          <ac:chgData name="Danielle Detering" userId="385b7343-7e51-4167-b40a-3bc9ed8e0e06" providerId="ADAL" clId="{0951E093-036D-41C5-8DFD-E5068FB60C18}" dt="2020-10-01T22:45:08.136" v="7768"/>
          <ac:spMkLst>
            <pc:docMk/>
            <pc:sldMk cId="4054885887" sldId="1143"/>
            <ac:spMk id="117" creationId="{36C70DE5-BEA2-49A2-9F50-962AD65FAFF1}"/>
          </ac:spMkLst>
        </pc:spChg>
        <pc:spChg chg="add del mod">
          <ac:chgData name="Danielle Detering" userId="385b7343-7e51-4167-b40a-3bc9ed8e0e06" providerId="ADAL" clId="{0951E093-036D-41C5-8DFD-E5068FB60C18}" dt="2020-10-01T22:45:08.136" v="7768"/>
          <ac:spMkLst>
            <pc:docMk/>
            <pc:sldMk cId="4054885887" sldId="1143"/>
            <ac:spMk id="118" creationId="{CC52B88B-22E8-4B96-AB27-C26F78AF0F8B}"/>
          </ac:spMkLst>
        </pc:spChg>
        <pc:spChg chg="add del mod">
          <ac:chgData name="Danielle Detering" userId="385b7343-7e51-4167-b40a-3bc9ed8e0e06" providerId="ADAL" clId="{0951E093-036D-41C5-8DFD-E5068FB60C18}" dt="2020-10-01T22:45:08.136" v="7768"/>
          <ac:spMkLst>
            <pc:docMk/>
            <pc:sldMk cId="4054885887" sldId="1143"/>
            <ac:spMk id="120" creationId="{661B5CD1-FD2C-400F-9B87-718359530A66}"/>
          </ac:spMkLst>
        </pc:spChg>
        <pc:spChg chg="add del mod">
          <ac:chgData name="Danielle Detering" userId="385b7343-7e51-4167-b40a-3bc9ed8e0e06" providerId="ADAL" clId="{0951E093-036D-41C5-8DFD-E5068FB60C18}" dt="2020-10-01T22:45:08.136" v="7768"/>
          <ac:spMkLst>
            <pc:docMk/>
            <pc:sldMk cId="4054885887" sldId="1143"/>
            <ac:spMk id="121" creationId="{C69E76ED-8EAC-4FBC-83F5-91886AAEAE28}"/>
          </ac:spMkLst>
        </pc:spChg>
        <pc:spChg chg="add del mod">
          <ac:chgData name="Danielle Detering" userId="385b7343-7e51-4167-b40a-3bc9ed8e0e06" providerId="ADAL" clId="{0951E093-036D-41C5-8DFD-E5068FB60C18}" dt="2020-10-01T22:45:08.136" v="7768"/>
          <ac:spMkLst>
            <pc:docMk/>
            <pc:sldMk cId="4054885887" sldId="1143"/>
            <ac:spMk id="123" creationId="{85CCEF33-EE34-4D76-BC2D-F3A5A90A1898}"/>
          </ac:spMkLst>
        </pc:spChg>
        <pc:spChg chg="add del mod">
          <ac:chgData name="Danielle Detering" userId="385b7343-7e51-4167-b40a-3bc9ed8e0e06" providerId="ADAL" clId="{0951E093-036D-41C5-8DFD-E5068FB60C18}" dt="2020-10-01T22:45:08.136" v="7768"/>
          <ac:spMkLst>
            <pc:docMk/>
            <pc:sldMk cId="4054885887" sldId="1143"/>
            <ac:spMk id="124" creationId="{379DF6D1-688F-4361-9F57-B4A1DE170A36}"/>
          </ac:spMkLst>
        </pc:spChg>
        <pc:spChg chg="add del mod">
          <ac:chgData name="Danielle Detering" userId="385b7343-7e51-4167-b40a-3bc9ed8e0e06" providerId="ADAL" clId="{0951E093-036D-41C5-8DFD-E5068FB60C18}" dt="2020-10-01T22:45:08.136" v="7768"/>
          <ac:spMkLst>
            <pc:docMk/>
            <pc:sldMk cId="4054885887" sldId="1143"/>
            <ac:spMk id="169" creationId="{E12BBE5E-B7C2-437E-B09A-A75517226562}"/>
          </ac:spMkLst>
        </pc:spChg>
        <pc:spChg chg="add del mod">
          <ac:chgData name="Danielle Detering" userId="385b7343-7e51-4167-b40a-3bc9ed8e0e06" providerId="ADAL" clId="{0951E093-036D-41C5-8DFD-E5068FB60C18}" dt="2020-10-01T22:45:08.136" v="7768"/>
          <ac:spMkLst>
            <pc:docMk/>
            <pc:sldMk cId="4054885887" sldId="1143"/>
            <ac:spMk id="175" creationId="{3B6A38A8-8A6B-4C2C-A606-A3C74122B345}"/>
          </ac:spMkLst>
        </pc:spChg>
        <pc:spChg chg="add del">
          <ac:chgData name="Danielle Detering" userId="385b7343-7e51-4167-b40a-3bc9ed8e0e06" providerId="ADAL" clId="{0951E093-036D-41C5-8DFD-E5068FB60C18}" dt="2020-10-01T22:46:50.381" v="7784" actId="478"/>
          <ac:spMkLst>
            <pc:docMk/>
            <pc:sldMk cId="4054885887" sldId="1143"/>
            <ac:spMk id="176" creationId="{FBB943A9-CB8F-4B29-8D91-5DAA8E3745CF}"/>
          </ac:spMkLst>
        </pc:spChg>
        <pc:spChg chg="add del mod">
          <ac:chgData name="Danielle Detering" userId="385b7343-7e51-4167-b40a-3bc9ed8e0e06" providerId="ADAL" clId="{0951E093-036D-41C5-8DFD-E5068FB60C18}" dt="2020-10-01T22:45:08.136" v="7768"/>
          <ac:spMkLst>
            <pc:docMk/>
            <pc:sldMk cId="4054885887" sldId="1143"/>
            <ac:spMk id="178" creationId="{8950C6C3-3298-4262-A251-5A4FE6015C81}"/>
          </ac:spMkLst>
        </pc:spChg>
        <pc:spChg chg="add del mod">
          <ac:chgData name="Danielle Detering" userId="385b7343-7e51-4167-b40a-3bc9ed8e0e06" providerId="ADAL" clId="{0951E093-036D-41C5-8DFD-E5068FB60C18}" dt="2020-10-01T22:46:51.182" v="7787"/>
          <ac:spMkLst>
            <pc:docMk/>
            <pc:sldMk cId="4054885887" sldId="1143"/>
            <ac:spMk id="187" creationId="{E0CB014C-2072-44F1-AC04-4D0FC64DF189}"/>
          </ac:spMkLst>
        </pc:spChg>
        <pc:spChg chg="add del mod">
          <ac:chgData name="Danielle Detering" userId="385b7343-7e51-4167-b40a-3bc9ed8e0e06" providerId="ADAL" clId="{0951E093-036D-41C5-8DFD-E5068FB60C18}" dt="2020-10-01T22:47:02.042" v="7798" actId="20577"/>
          <ac:spMkLst>
            <pc:docMk/>
            <pc:sldMk cId="4054885887" sldId="1143"/>
            <ac:spMk id="188" creationId="{47168111-F819-4776-8A24-271D2CFF1A51}"/>
          </ac:spMkLst>
        </pc:spChg>
        <pc:spChg chg="add del mod">
          <ac:chgData name="Danielle Detering" userId="385b7343-7e51-4167-b40a-3bc9ed8e0e06" providerId="ADAL" clId="{0951E093-036D-41C5-8DFD-E5068FB60C18}" dt="2020-10-01T22:46:51.182" v="7787"/>
          <ac:spMkLst>
            <pc:docMk/>
            <pc:sldMk cId="4054885887" sldId="1143"/>
            <ac:spMk id="189" creationId="{5F807541-8DB6-4B49-85B1-D3600B23B6AF}"/>
          </ac:spMkLst>
        </pc:spChg>
        <pc:spChg chg="add del mod">
          <ac:chgData name="Danielle Detering" userId="385b7343-7e51-4167-b40a-3bc9ed8e0e06" providerId="ADAL" clId="{0951E093-036D-41C5-8DFD-E5068FB60C18}" dt="2020-10-01T22:46:51.182" v="7787"/>
          <ac:spMkLst>
            <pc:docMk/>
            <pc:sldMk cId="4054885887" sldId="1143"/>
            <ac:spMk id="190" creationId="{F9E985ED-D43A-42A4-AF8B-040E8A026BA8}"/>
          </ac:spMkLst>
        </pc:spChg>
        <pc:spChg chg="add del mod">
          <ac:chgData name="Danielle Detering" userId="385b7343-7e51-4167-b40a-3bc9ed8e0e06" providerId="ADAL" clId="{0951E093-036D-41C5-8DFD-E5068FB60C18}" dt="2020-10-01T22:46:51.182" v="7787"/>
          <ac:spMkLst>
            <pc:docMk/>
            <pc:sldMk cId="4054885887" sldId="1143"/>
            <ac:spMk id="191" creationId="{8EAA38ED-7427-4C77-9953-A847CDA7524A}"/>
          </ac:spMkLst>
        </pc:spChg>
        <pc:spChg chg="add del mod">
          <ac:chgData name="Danielle Detering" userId="385b7343-7e51-4167-b40a-3bc9ed8e0e06" providerId="ADAL" clId="{0951E093-036D-41C5-8DFD-E5068FB60C18}" dt="2020-10-01T22:46:51.182" v="7787"/>
          <ac:spMkLst>
            <pc:docMk/>
            <pc:sldMk cId="4054885887" sldId="1143"/>
            <ac:spMk id="192" creationId="{FE0679F8-2AC1-4DA7-B085-78DB48F55137}"/>
          </ac:spMkLst>
        </pc:spChg>
        <pc:spChg chg="add del mod">
          <ac:chgData name="Danielle Detering" userId="385b7343-7e51-4167-b40a-3bc9ed8e0e06" providerId="ADAL" clId="{0951E093-036D-41C5-8DFD-E5068FB60C18}" dt="2020-10-01T22:46:51.182" v="7787"/>
          <ac:spMkLst>
            <pc:docMk/>
            <pc:sldMk cId="4054885887" sldId="1143"/>
            <ac:spMk id="193" creationId="{CD90EC92-E8F4-47B3-9725-ED83F0EE2796}"/>
          </ac:spMkLst>
        </pc:spChg>
        <pc:spChg chg="add del mod">
          <ac:chgData name="Danielle Detering" userId="385b7343-7e51-4167-b40a-3bc9ed8e0e06" providerId="ADAL" clId="{0951E093-036D-41C5-8DFD-E5068FB60C18}" dt="2020-10-01T22:46:51.182" v="7787"/>
          <ac:spMkLst>
            <pc:docMk/>
            <pc:sldMk cId="4054885887" sldId="1143"/>
            <ac:spMk id="194" creationId="{0A75F393-54B0-46F9-A4CF-8ECAB2C7AAFD}"/>
          </ac:spMkLst>
        </pc:spChg>
        <pc:spChg chg="add del mod">
          <ac:chgData name="Danielle Detering" userId="385b7343-7e51-4167-b40a-3bc9ed8e0e06" providerId="ADAL" clId="{0951E093-036D-41C5-8DFD-E5068FB60C18}" dt="2020-10-01T22:46:51.182" v="7787"/>
          <ac:spMkLst>
            <pc:docMk/>
            <pc:sldMk cId="4054885887" sldId="1143"/>
            <ac:spMk id="195" creationId="{5800D1E8-AAE5-4745-8E47-6A0E72F2C030}"/>
          </ac:spMkLst>
        </pc:spChg>
        <pc:spChg chg="add del mod">
          <ac:chgData name="Danielle Detering" userId="385b7343-7e51-4167-b40a-3bc9ed8e0e06" providerId="ADAL" clId="{0951E093-036D-41C5-8DFD-E5068FB60C18}" dt="2020-10-01T22:46:51.182" v="7787"/>
          <ac:spMkLst>
            <pc:docMk/>
            <pc:sldMk cId="4054885887" sldId="1143"/>
            <ac:spMk id="196" creationId="{3CB1DD5C-9238-4685-A53B-F40FBD65864B}"/>
          </ac:spMkLst>
        </pc:spChg>
        <pc:spChg chg="add del mod">
          <ac:chgData name="Danielle Detering" userId="385b7343-7e51-4167-b40a-3bc9ed8e0e06" providerId="ADAL" clId="{0951E093-036D-41C5-8DFD-E5068FB60C18}" dt="2020-10-01T22:46:51.182" v="7787"/>
          <ac:spMkLst>
            <pc:docMk/>
            <pc:sldMk cId="4054885887" sldId="1143"/>
            <ac:spMk id="209" creationId="{07D260C6-B15D-4413-A7E5-7F7A6221F98B}"/>
          </ac:spMkLst>
        </pc:spChg>
        <pc:spChg chg="add del mod">
          <ac:chgData name="Danielle Detering" userId="385b7343-7e51-4167-b40a-3bc9ed8e0e06" providerId="ADAL" clId="{0951E093-036D-41C5-8DFD-E5068FB60C18}" dt="2020-10-01T22:46:51.182" v="7787"/>
          <ac:spMkLst>
            <pc:docMk/>
            <pc:sldMk cId="4054885887" sldId="1143"/>
            <ac:spMk id="210" creationId="{D47F1A65-8574-4ED2-AF69-1F7953EA54C7}"/>
          </ac:spMkLst>
        </pc:spChg>
        <pc:spChg chg="add del mod">
          <ac:chgData name="Danielle Detering" userId="385b7343-7e51-4167-b40a-3bc9ed8e0e06" providerId="ADAL" clId="{0951E093-036D-41C5-8DFD-E5068FB60C18}" dt="2020-10-01T22:46:51.182" v="7787"/>
          <ac:spMkLst>
            <pc:docMk/>
            <pc:sldMk cId="4054885887" sldId="1143"/>
            <ac:spMk id="211" creationId="{97F8DAE6-1A48-476A-8F7F-CCC72FC8E60A}"/>
          </ac:spMkLst>
        </pc:spChg>
        <pc:spChg chg="add del mod">
          <ac:chgData name="Danielle Detering" userId="385b7343-7e51-4167-b40a-3bc9ed8e0e06" providerId="ADAL" clId="{0951E093-036D-41C5-8DFD-E5068FB60C18}" dt="2020-10-01T22:46:51.182" v="7787"/>
          <ac:spMkLst>
            <pc:docMk/>
            <pc:sldMk cId="4054885887" sldId="1143"/>
            <ac:spMk id="212" creationId="{EAE52A27-66AE-4E7C-A972-0CCF8EF93BF0}"/>
          </ac:spMkLst>
        </pc:spChg>
        <pc:spChg chg="add del mod">
          <ac:chgData name="Danielle Detering" userId="385b7343-7e51-4167-b40a-3bc9ed8e0e06" providerId="ADAL" clId="{0951E093-036D-41C5-8DFD-E5068FB60C18}" dt="2020-10-01T22:46:51.182" v="7787"/>
          <ac:spMkLst>
            <pc:docMk/>
            <pc:sldMk cId="4054885887" sldId="1143"/>
            <ac:spMk id="213" creationId="{D20C833B-DC1E-412A-BF9C-B3226BCEC029}"/>
          </ac:spMkLst>
        </pc:spChg>
        <pc:spChg chg="add del mod">
          <ac:chgData name="Danielle Detering" userId="385b7343-7e51-4167-b40a-3bc9ed8e0e06" providerId="ADAL" clId="{0951E093-036D-41C5-8DFD-E5068FB60C18}" dt="2020-10-01T22:46:51.182" v="7787"/>
          <ac:spMkLst>
            <pc:docMk/>
            <pc:sldMk cId="4054885887" sldId="1143"/>
            <ac:spMk id="214" creationId="{8AA1398E-0BF9-4AF0-BAF6-40084C18BBAD}"/>
          </ac:spMkLst>
        </pc:spChg>
        <pc:spChg chg="add del mod">
          <ac:chgData name="Danielle Detering" userId="385b7343-7e51-4167-b40a-3bc9ed8e0e06" providerId="ADAL" clId="{0951E093-036D-41C5-8DFD-E5068FB60C18}" dt="2020-10-01T22:46:51.182" v="7787"/>
          <ac:spMkLst>
            <pc:docMk/>
            <pc:sldMk cId="4054885887" sldId="1143"/>
            <ac:spMk id="215" creationId="{17B9212A-9035-41E7-95D0-8753482EF4F2}"/>
          </ac:spMkLst>
        </pc:spChg>
        <pc:spChg chg="add del mod">
          <ac:chgData name="Danielle Detering" userId="385b7343-7e51-4167-b40a-3bc9ed8e0e06" providerId="ADAL" clId="{0951E093-036D-41C5-8DFD-E5068FB60C18}" dt="2020-10-01T22:46:51.182" v="7787"/>
          <ac:spMkLst>
            <pc:docMk/>
            <pc:sldMk cId="4054885887" sldId="1143"/>
            <ac:spMk id="216" creationId="{54EEB30A-286D-48B6-86D5-0E5C760C7F15}"/>
          </ac:spMkLst>
        </pc:spChg>
        <pc:spChg chg="add del mod">
          <ac:chgData name="Danielle Detering" userId="385b7343-7e51-4167-b40a-3bc9ed8e0e06" providerId="ADAL" clId="{0951E093-036D-41C5-8DFD-E5068FB60C18}" dt="2020-10-01T22:46:51.182" v="7787"/>
          <ac:spMkLst>
            <pc:docMk/>
            <pc:sldMk cId="4054885887" sldId="1143"/>
            <ac:spMk id="217" creationId="{7434BE2D-99E4-4554-810C-2E128479C0B5}"/>
          </ac:spMkLst>
        </pc:spChg>
        <pc:spChg chg="add del mod">
          <ac:chgData name="Danielle Detering" userId="385b7343-7e51-4167-b40a-3bc9ed8e0e06" providerId="ADAL" clId="{0951E093-036D-41C5-8DFD-E5068FB60C18}" dt="2020-10-01T22:46:51.182" v="7787"/>
          <ac:spMkLst>
            <pc:docMk/>
            <pc:sldMk cId="4054885887" sldId="1143"/>
            <ac:spMk id="247" creationId="{B5D209B5-CA95-4961-ACEA-EF7A32215908}"/>
          </ac:spMkLst>
        </pc:spChg>
        <pc:spChg chg="add del mod">
          <ac:chgData name="Danielle Detering" userId="385b7343-7e51-4167-b40a-3bc9ed8e0e06" providerId="ADAL" clId="{0951E093-036D-41C5-8DFD-E5068FB60C18}" dt="2020-10-01T22:46:51.182" v="7787"/>
          <ac:spMkLst>
            <pc:docMk/>
            <pc:sldMk cId="4054885887" sldId="1143"/>
            <ac:spMk id="251" creationId="{BCBE7FDA-911B-45D9-A381-DB5C0CA6C87C}"/>
          </ac:spMkLst>
        </pc:spChg>
        <pc:spChg chg="add del mod">
          <ac:chgData name="Danielle Detering" userId="385b7343-7e51-4167-b40a-3bc9ed8e0e06" providerId="ADAL" clId="{0951E093-036D-41C5-8DFD-E5068FB60C18}" dt="2020-10-01T22:46:51.182" v="7787"/>
          <ac:spMkLst>
            <pc:docMk/>
            <pc:sldMk cId="4054885887" sldId="1143"/>
            <ac:spMk id="252" creationId="{47A607AF-631C-4E5C-B2FB-37132DF2D752}"/>
          </ac:spMkLst>
        </pc:spChg>
        <pc:spChg chg="add del">
          <ac:chgData name="Danielle Detering" userId="385b7343-7e51-4167-b40a-3bc9ed8e0e06" providerId="ADAL" clId="{0951E093-036D-41C5-8DFD-E5068FB60C18}" dt="2020-10-01T22:46:50.381" v="7784" actId="478"/>
          <ac:spMkLst>
            <pc:docMk/>
            <pc:sldMk cId="4054885887" sldId="1143"/>
            <ac:spMk id="331" creationId="{9148D233-EF44-4C09-8CEA-430B99CD3AAF}"/>
          </ac:spMkLst>
        </pc:spChg>
        <pc:spChg chg="add del">
          <ac:chgData name="Danielle Detering" userId="385b7343-7e51-4167-b40a-3bc9ed8e0e06" providerId="ADAL" clId="{0951E093-036D-41C5-8DFD-E5068FB60C18}" dt="2020-10-01T22:46:50.381" v="7784" actId="478"/>
          <ac:spMkLst>
            <pc:docMk/>
            <pc:sldMk cId="4054885887" sldId="1143"/>
            <ac:spMk id="348" creationId="{67D44328-C4A6-4FCA-948E-E386F7811A7B}"/>
          </ac:spMkLst>
        </pc:spChg>
        <pc:picChg chg="add del mod">
          <ac:chgData name="Danielle Detering" userId="385b7343-7e51-4167-b40a-3bc9ed8e0e06" providerId="ADAL" clId="{0951E093-036D-41C5-8DFD-E5068FB60C18}" dt="2020-10-01T22:45:08.136" v="7768"/>
          <ac:picMkLst>
            <pc:docMk/>
            <pc:sldMk cId="4054885887" sldId="1143"/>
            <ac:picMk id="166" creationId="{01C2C606-DAD7-42B1-92E1-E9EA825CCA92}"/>
          </ac:picMkLst>
        </pc:picChg>
        <pc:picChg chg="add del">
          <ac:chgData name="Danielle Detering" userId="385b7343-7e51-4167-b40a-3bc9ed8e0e06" providerId="ADAL" clId="{0951E093-036D-41C5-8DFD-E5068FB60C18}" dt="2020-10-01T22:46:50.381" v="7784" actId="478"/>
          <ac:picMkLst>
            <pc:docMk/>
            <pc:sldMk cId="4054885887" sldId="1143"/>
            <ac:picMk id="172" creationId="{37044013-1203-4241-9A9C-02FA98ED4BE0}"/>
          </ac:picMkLst>
        </pc:picChg>
        <pc:picChg chg="add del mod">
          <ac:chgData name="Danielle Detering" userId="385b7343-7e51-4167-b40a-3bc9ed8e0e06" providerId="ADAL" clId="{0951E093-036D-41C5-8DFD-E5068FB60C18}" dt="2020-10-01T22:46:51.182" v="7787"/>
          <ac:picMkLst>
            <pc:docMk/>
            <pc:sldMk cId="4054885887" sldId="1143"/>
            <ac:picMk id="245" creationId="{BA729939-A4C4-41C5-BCCC-A5468C2A9D1A}"/>
          </ac:picMkLst>
        </pc:picChg>
        <pc:cxnChg chg="add del mod">
          <ac:chgData name="Danielle Detering" userId="385b7343-7e51-4167-b40a-3bc9ed8e0e06" providerId="ADAL" clId="{0951E093-036D-41C5-8DFD-E5068FB60C18}" dt="2020-10-01T22:46:50.381" v="7784" actId="478"/>
          <ac:cxnSpMkLst>
            <pc:docMk/>
            <pc:sldMk cId="4054885887" sldId="1143"/>
            <ac:cxnSpMk id="14" creationId="{5529AD7C-5EB4-4810-BC28-F44301E036C7}"/>
          </ac:cxnSpMkLst>
        </pc:cxnChg>
        <pc:cxnChg chg="add del mod">
          <ac:chgData name="Danielle Detering" userId="385b7343-7e51-4167-b40a-3bc9ed8e0e06" providerId="ADAL" clId="{0951E093-036D-41C5-8DFD-E5068FB60C18}" dt="2020-10-01T22:46:50.381" v="7784" actId="478"/>
          <ac:cxnSpMkLst>
            <pc:docMk/>
            <pc:sldMk cId="4054885887" sldId="1143"/>
            <ac:cxnSpMk id="15" creationId="{732F31E2-0E52-4569-8784-4C4DD7EC523C}"/>
          </ac:cxnSpMkLst>
        </pc:cxnChg>
        <pc:cxnChg chg="add del mod">
          <ac:chgData name="Danielle Detering" userId="385b7343-7e51-4167-b40a-3bc9ed8e0e06" providerId="ADAL" clId="{0951E093-036D-41C5-8DFD-E5068FB60C18}" dt="2020-10-01T22:46:50.381" v="7784" actId="478"/>
          <ac:cxnSpMkLst>
            <pc:docMk/>
            <pc:sldMk cId="4054885887" sldId="1143"/>
            <ac:cxnSpMk id="16" creationId="{2A171202-B1BE-4C47-8FCA-AB027214E3CC}"/>
          </ac:cxnSpMkLst>
        </pc:cxnChg>
        <pc:cxnChg chg="add del mod">
          <ac:chgData name="Danielle Detering" userId="385b7343-7e51-4167-b40a-3bc9ed8e0e06" providerId="ADAL" clId="{0951E093-036D-41C5-8DFD-E5068FB60C18}" dt="2020-10-01T22:46:50.381" v="7784" actId="478"/>
          <ac:cxnSpMkLst>
            <pc:docMk/>
            <pc:sldMk cId="4054885887" sldId="1143"/>
            <ac:cxnSpMk id="17" creationId="{DC2AEE9E-BF15-4490-B3F2-DEB8A43CECE8}"/>
          </ac:cxnSpMkLst>
        </pc:cxnChg>
        <pc:cxnChg chg="add del mod">
          <ac:chgData name="Danielle Detering" userId="385b7343-7e51-4167-b40a-3bc9ed8e0e06" providerId="ADAL" clId="{0951E093-036D-41C5-8DFD-E5068FB60C18}" dt="2020-10-01T22:46:50.381" v="7784" actId="478"/>
          <ac:cxnSpMkLst>
            <pc:docMk/>
            <pc:sldMk cId="4054885887" sldId="1143"/>
            <ac:cxnSpMk id="18" creationId="{C6D13D66-D17E-408D-A70C-B968BBDA9113}"/>
          </ac:cxnSpMkLst>
        </pc:cxnChg>
        <pc:cxnChg chg="add del mod">
          <ac:chgData name="Danielle Detering" userId="385b7343-7e51-4167-b40a-3bc9ed8e0e06" providerId="ADAL" clId="{0951E093-036D-41C5-8DFD-E5068FB60C18}" dt="2020-10-01T22:46:50.381" v="7784" actId="478"/>
          <ac:cxnSpMkLst>
            <pc:docMk/>
            <pc:sldMk cId="4054885887" sldId="1143"/>
            <ac:cxnSpMk id="19" creationId="{2B220715-C1A3-4A89-A80D-94B95277A2DC}"/>
          </ac:cxnSpMkLst>
        </pc:cxnChg>
        <pc:cxnChg chg="add del mod">
          <ac:chgData name="Danielle Detering" userId="385b7343-7e51-4167-b40a-3bc9ed8e0e06" providerId="ADAL" clId="{0951E093-036D-41C5-8DFD-E5068FB60C18}" dt="2020-10-01T22:46:50.381" v="7784" actId="478"/>
          <ac:cxnSpMkLst>
            <pc:docMk/>
            <pc:sldMk cId="4054885887" sldId="1143"/>
            <ac:cxnSpMk id="20" creationId="{FED77512-CD3D-43E4-94E7-A4ABC0E2E697}"/>
          </ac:cxnSpMkLst>
        </pc:cxnChg>
        <pc:cxnChg chg="add del mod">
          <ac:chgData name="Danielle Detering" userId="385b7343-7e51-4167-b40a-3bc9ed8e0e06" providerId="ADAL" clId="{0951E093-036D-41C5-8DFD-E5068FB60C18}" dt="2020-10-01T22:46:50.381" v="7784" actId="478"/>
          <ac:cxnSpMkLst>
            <pc:docMk/>
            <pc:sldMk cId="4054885887" sldId="1143"/>
            <ac:cxnSpMk id="21" creationId="{02C035F4-0700-4881-B178-3229013F7207}"/>
          </ac:cxnSpMkLst>
        </pc:cxnChg>
        <pc:cxnChg chg="add del mod">
          <ac:chgData name="Danielle Detering" userId="385b7343-7e51-4167-b40a-3bc9ed8e0e06" providerId="ADAL" clId="{0951E093-036D-41C5-8DFD-E5068FB60C18}" dt="2020-10-01T22:46:50.381" v="7784" actId="478"/>
          <ac:cxnSpMkLst>
            <pc:docMk/>
            <pc:sldMk cId="4054885887" sldId="1143"/>
            <ac:cxnSpMk id="22" creationId="{E2ABF943-0AF7-43F3-8E2B-8153CE3A348D}"/>
          </ac:cxnSpMkLst>
        </pc:cxnChg>
        <pc:cxnChg chg="add del mod">
          <ac:chgData name="Danielle Detering" userId="385b7343-7e51-4167-b40a-3bc9ed8e0e06" providerId="ADAL" clId="{0951E093-036D-41C5-8DFD-E5068FB60C18}" dt="2020-10-01T22:46:50.381" v="7784" actId="478"/>
          <ac:cxnSpMkLst>
            <pc:docMk/>
            <pc:sldMk cId="4054885887" sldId="1143"/>
            <ac:cxnSpMk id="23" creationId="{34724B00-DBEB-4A68-866E-5775EE9C728A}"/>
          </ac:cxnSpMkLst>
        </pc:cxnChg>
        <pc:cxnChg chg="add del mod">
          <ac:chgData name="Danielle Detering" userId="385b7343-7e51-4167-b40a-3bc9ed8e0e06" providerId="ADAL" clId="{0951E093-036D-41C5-8DFD-E5068FB60C18}" dt="2020-10-01T22:46:50.381" v="7784" actId="478"/>
          <ac:cxnSpMkLst>
            <pc:docMk/>
            <pc:sldMk cId="4054885887" sldId="1143"/>
            <ac:cxnSpMk id="24" creationId="{9DEA338B-EB16-4AEB-8662-572E3E013086}"/>
          </ac:cxnSpMkLst>
        </pc:cxnChg>
        <pc:cxnChg chg="add del mod">
          <ac:chgData name="Danielle Detering" userId="385b7343-7e51-4167-b40a-3bc9ed8e0e06" providerId="ADAL" clId="{0951E093-036D-41C5-8DFD-E5068FB60C18}" dt="2020-10-01T22:46:50.381" v="7784" actId="478"/>
          <ac:cxnSpMkLst>
            <pc:docMk/>
            <pc:sldMk cId="4054885887" sldId="1143"/>
            <ac:cxnSpMk id="25" creationId="{246FE88E-4F1C-434A-941E-A04AFAB4BFF1}"/>
          </ac:cxnSpMkLst>
        </pc:cxnChg>
        <pc:cxnChg chg="add del mod">
          <ac:chgData name="Danielle Detering" userId="385b7343-7e51-4167-b40a-3bc9ed8e0e06" providerId="ADAL" clId="{0951E093-036D-41C5-8DFD-E5068FB60C18}" dt="2020-10-01T22:46:50.381" v="7784" actId="478"/>
          <ac:cxnSpMkLst>
            <pc:docMk/>
            <pc:sldMk cId="4054885887" sldId="1143"/>
            <ac:cxnSpMk id="89" creationId="{CBE8B7DD-0E1A-4B3D-A38F-F42BBF89ABFB}"/>
          </ac:cxnSpMkLst>
        </pc:cxnChg>
        <pc:cxnChg chg="add del mod">
          <ac:chgData name="Danielle Detering" userId="385b7343-7e51-4167-b40a-3bc9ed8e0e06" providerId="ADAL" clId="{0951E093-036D-41C5-8DFD-E5068FB60C18}" dt="2020-10-01T22:46:50.381" v="7784" actId="478"/>
          <ac:cxnSpMkLst>
            <pc:docMk/>
            <pc:sldMk cId="4054885887" sldId="1143"/>
            <ac:cxnSpMk id="92" creationId="{8B6EC807-4D4E-4C4A-9E68-D69E63C8C649}"/>
          </ac:cxnSpMkLst>
        </pc:cxnChg>
        <pc:cxnChg chg="add del mod">
          <ac:chgData name="Danielle Detering" userId="385b7343-7e51-4167-b40a-3bc9ed8e0e06" providerId="ADAL" clId="{0951E093-036D-41C5-8DFD-E5068FB60C18}" dt="2020-10-01T22:45:08.136" v="7768"/>
          <ac:cxnSpMkLst>
            <pc:docMk/>
            <pc:sldMk cId="4054885887" sldId="1143"/>
            <ac:cxnSpMk id="94" creationId="{FC89A880-4E10-4DD6-8492-17F6E7272504}"/>
          </ac:cxnSpMkLst>
        </pc:cxnChg>
        <pc:cxnChg chg="add del mod">
          <ac:chgData name="Danielle Detering" userId="385b7343-7e51-4167-b40a-3bc9ed8e0e06" providerId="ADAL" clId="{0951E093-036D-41C5-8DFD-E5068FB60C18}" dt="2020-10-01T22:46:50.381" v="7784" actId="478"/>
          <ac:cxnSpMkLst>
            <pc:docMk/>
            <pc:sldMk cId="4054885887" sldId="1143"/>
            <ac:cxnSpMk id="95" creationId="{22629E67-D4A4-4845-9B49-4F467CB59DEB}"/>
          </ac:cxnSpMkLst>
        </pc:cxnChg>
        <pc:cxnChg chg="add del mod">
          <ac:chgData name="Danielle Detering" userId="385b7343-7e51-4167-b40a-3bc9ed8e0e06" providerId="ADAL" clId="{0951E093-036D-41C5-8DFD-E5068FB60C18}" dt="2020-10-01T22:45:08.136" v="7768"/>
          <ac:cxnSpMkLst>
            <pc:docMk/>
            <pc:sldMk cId="4054885887" sldId="1143"/>
            <ac:cxnSpMk id="96" creationId="{89122AA4-C488-4207-ADAD-9BB9C0CEAD13}"/>
          </ac:cxnSpMkLst>
        </pc:cxnChg>
        <pc:cxnChg chg="add del mod">
          <ac:chgData name="Danielle Detering" userId="385b7343-7e51-4167-b40a-3bc9ed8e0e06" providerId="ADAL" clId="{0951E093-036D-41C5-8DFD-E5068FB60C18}" dt="2020-10-01T22:45:08.136" v="7768"/>
          <ac:cxnSpMkLst>
            <pc:docMk/>
            <pc:sldMk cId="4054885887" sldId="1143"/>
            <ac:cxnSpMk id="97" creationId="{8AC2A8D7-9930-4550-9A60-8E589C2F05EF}"/>
          </ac:cxnSpMkLst>
        </pc:cxnChg>
        <pc:cxnChg chg="add del mod">
          <ac:chgData name="Danielle Detering" userId="385b7343-7e51-4167-b40a-3bc9ed8e0e06" providerId="ADAL" clId="{0951E093-036D-41C5-8DFD-E5068FB60C18}" dt="2020-10-01T22:46:50.381" v="7784" actId="478"/>
          <ac:cxnSpMkLst>
            <pc:docMk/>
            <pc:sldMk cId="4054885887" sldId="1143"/>
            <ac:cxnSpMk id="98" creationId="{633A2117-F18D-4A71-8B6B-ACCC9C33A789}"/>
          </ac:cxnSpMkLst>
        </pc:cxnChg>
        <pc:cxnChg chg="add del mod">
          <ac:chgData name="Danielle Detering" userId="385b7343-7e51-4167-b40a-3bc9ed8e0e06" providerId="ADAL" clId="{0951E093-036D-41C5-8DFD-E5068FB60C18}" dt="2020-10-01T22:45:08.136" v="7768"/>
          <ac:cxnSpMkLst>
            <pc:docMk/>
            <pc:sldMk cId="4054885887" sldId="1143"/>
            <ac:cxnSpMk id="99" creationId="{2AA9E1D4-1939-4907-92FC-C2134BC6C386}"/>
          </ac:cxnSpMkLst>
        </pc:cxnChg>
        <pc:cxnChg chg="add del mod">
          <ac:chgData name="Danielle Detering" userId="385b7343-7e51-4167-b40a-3bc9ed8e0e06" providerId="ADAL" clId="{0951E093-036D-41C5-8DFD-E5068FB60C18}" dt="2020-10-01T22:45:08.136" v="7768"/>
          <ac:cxnSpMkLst>
            <pc:docMk/>
            <pc:sldMk cId="4054885887" sldId="1143"/>
            <ac:cxnSpMk id="100" creationId="{BEE0D729-C3EC-4DE6-BC2C-8BBEE2770C18}"/>
          </ac:cxnSpMkLst>
        </pc:cxnChg>
        <pc:cxnChg chg="add del mod">
          <ac:chgData name="Danielle Detering" userId="385b7343-7e51-4167-b40a-3bc9ed8e0e06" providerId="ADAL" clId="{0951E093-036D-41C5-8DFD-E5068FB60C18}" dt="2020-10-01T22:46:50.381" v="7784" actId="478"/>
          <ac:cxnSpMkLst>
            <pc:docMk/>
            <pc:sldMk cId="4054885887" sldId="1143"/>
            <ac:cxnSpMk id="101" creationId="{98FD47DA-F0F1-4CFF-ACD7-91C482AD8EB4}"/>
          </ac:cxnSpMkLst>
        </pc:cxnChg>
        <pc:cxnChg chg="add del mod">
          <ac:chgData name="Danielle Detering" userId="385b7343-7e51-4167-b40a-3bc9ed8e0e06" providerId="ADAL" clId="{0951E093-036D-41C5-8DFD-E5068FB60C18}" dt="2020-10-01T22:45:08.136" v="7768"/>
          <ac:cxnSpMkLst>
            <pc:docMk/>
            <pc:sldMk cId="4054885887" sldId="1143"/>
            <ac:cxnSpMk id="102" creationId="{DC6B4E3D-F49F-484C-9399-5AFEF158A599}"/>
          </ac:cxnSpMkLst>
        </pc:cxnChg>
        <pc:cxnChg chg="add del mod">
          <ac:chgData name="Danielle Detering" userId="385b7343-7e51-4167-b40a-3bc9ed8e0e06" providerId="ADAL" clId="{0951E093-036D-41C5-8DFD-E5068FB60C18}" dt="2020-10-01T22:45:08.136" v="7768"/>
          <ac:cxnSpMkLst>
            <pc:docMk/>
            <pc:sldMk cId="4054885887" sldId="1143"/>
            <ac:cxnSpMk id="103" creationId="{BCEE3A8F-7688-4678-8611-B3C4FEF19E5F}"/>
          </ac:cxnSpMkLst>
        </pc:cxnChg>
        <pc:cxnChg chg="add del mod">
          <ac:chgData name="Danielle Detering" userId="385b7343-7e51-4167-b40a-3bc9ed8e0e06" providerId="ADAL" clId="{0951E093-036D-41C5-8DFD-E5068FB60C18}" dt="2020-10-01T22:46:50.381" v="7784" actId="478"/>
          <ac:cxnSpMkLst>
            <pc:docMk/>
            <pc:sldMk cId="4054885887" sldId="1143"/>
            <ac:cxnSpMk id="104" creationId="{DAB29400-3DF5-4565-BCC5-E18F42819343}"/>
          </ac:cxnSpMkLst>
        </pc:cxnChg>
        <pc:cxnChg chg="add del mod">
          <ac:chgData name="Danielle Detering" userId="385b7343-7e51-4167-b40a-3bc9ed8e0e06" providerId="ADAL" clId="{0951E093-036D-41C5-8DFD-E5068FB60C18}" dt="2020-10-01T22:45:08.136" v="7768"/>
          <ac:cxnSpMkLst>
            <pc:docMk/>
            <pc:sldMk cId="4054885887" sldId="1143"/>
            <ac:cxnSpMk id="105" creationId="{432CCE74-5554-4F72-A3E7-8DB221702AB0}"/>
          </ac:cxnSpMkLst>
        </pc:cxnChg>
        <pc:cxnChg chg="add del mod">
          <ac:chgData name="Danielle Detering" userId="385b7343-7e51-4167-b40a-3bc9ed8e0e06" providerId="ADAL" clId="{0951E093-036D-41C5-8DFD-E5068FB60C18}" dt="2020-10-01T22:45:08.136" v="7768"/>
          <ac:cxnSpMkLst>
            <pc:docMk/>
            <pc:sldMk cId="4054885887" sldId="1143"/>
            <ac:cxnSpMk id="106" creationId="{646B18C7-D6C9-4121-9971-2CA564488C2F}"/>
          </ac:cxnSpMkLst>
        </pc:cxnChg>
        <pc:cxnChg chg="add del mod">
          <ac:chgData name="Danielle Detering" userId="385b7343-7e51-4167-b40a-3bc9ed8e0e06" providerId="ADAL" clId="{0951E093-036D-41C5-8DFD-E5068FB60C18}" dt="2020-10-01T22:46:50.381" v="7784" actId="478"/>
          <ac:cxnSpMkLst>
            <pc:docMk/>
            <pc:sldMk cId="4054885887" sldId="1143"/>
            <ac:cxnSpMk id="107" creationId="{962B1203-8327-4BB6-8AF6-DA7D7D07AF6C}"/>
          </ac:cxnSpMkLst>
        </pc:cxnChg>
        <pc:cxnChg chg="add del mod">
          <ac:chgData name="Danielle Detering" userId="385b7343-7e51-4167-b40a-3bc9ed8e0e06" providerId="ADAL" clId="{0951E093-036D-41C5-8DFD-E5068FB60C18}" dt="2020-10-01T22:45:08.136" v="7768"/>
          <ac:cxnSpMkLst>
            <pc:docMk/>
            <pc:sldMk cId="4054885887" sldId="1143"/>
            <ac:cxnSpMk id="108" creationId="{744C71C4-46A3-46C8-BA54-5FFB77C57FFB}"/>
          </ac:cxnSpMkLst>
        </pc:cxnChg>
        <pc:cxnChg chg="add del mod">
          <ac:chgData name="Danielle Detering" userId="385b7343-7e51-4167-b40a-3bc9ed8e0e06" providerId="ADAL" clId="{0951E093-036D-41C5-8DFD-E5068FB60C18}" dt="2020-10-01T22:45:08.136" v="7768"/>
          <ac:cxnSpMkLst>
            <pc:docMk/>
            <pc:sldMk cId="4054885887" sldId="1143"/>
            <ac:cxnSpMk id="109" creationId="{E48D4D06-8779-42DD-9E45-3AA20863163B}"/>
          </ac:cxnSpMkLst>
        </pc:cxnChg>
        <pc:cxnChg chg="add del mod">
          <ac:chgData name="Danielle Detering" userId="385b7343-7e51-4167-b40a-3bc9ed8e0e06" providerId="ADAL" clId="{0951E093-036D-41C5-8DFD-E5068FB60C18}" dt="2020-10-01T22:46:50.381" v="7784" actId="478"/>
          <ac:cxnSpMkLst>
            <pc:docMk/>
            <pc:sldMk cId="4054885887" sldId="1143"/>
            <ac:cxnSpMk id="110" creationId="{6439B55C-5316-4E79-9084-9C0A4E307480}"/>
          </ac:cxnSpMkLst>
        </pc:cxnChg>
        <pc:cxnChg chg="add del mod">
          <ac:chgData name="Danielle Detering" userId="385b7343-7e51-4167-b40a-3bc9ed8e0e06" providerId="ADAL" clId="{0951E093-036D-41C5-8DFD-E5068FB60C18}" dt="2020-10-01T22:45:08.136" v="7768"/>
          <ac:cxnSpMkLst>
            <pc:docMk/>
            <pc:sldMk cId="4054885887" sldId="1143"/>
            <ac:cxnSpMk id="111" creationId="{53B6A97B-7436-4FB7-8C5A-80DEF3EE4D8E}"/>
          </ac:cxnSpMkLst>
        </pc:cxnChg>
        <pc:cxnChg chg="add del mod">
          <ac:chgData name="Danielle Detering" userId="385b7343-7e51-4167-b40a-3bc9ed8e0e06" providerId="ADAL" clId="{0951E093-036D-41C5-8DFD-E5068FB60C18}" dt="2020-10-01T22:46:50.381" v="7784" actId="478"/>
          <ac:cxnSpMkLst>
            <pc:docMk/>
            <pc:sldMk cId="4054885887" sldId="1143"/>
            <ac:cxnSpMk id="113" creationId="{A9C4EBD4-8084-46A6-B48B-B4BCB31649EC}"/>
          </ac:cxnSpMkLst>
        </pc:cxnChg>
        <pc:cxnChg chg="add del mod">
          <ac:chgData name="Danielle Detering" userId="385b7343-7e51-4167-b40a-3bc9ed8e0e06" providerId="ADAL" clId="{0951E093-036D-41C5-8DFD-E5068FB60C18}" dt="2020-10-01T22:46:50.381" v="7784" actId="478"/>
          <ac:cxnSpMkLst>
            <pc:docMk/>
            <pc:sldMk cId="4054885887" sldId="1143"/>
            <ac:cxnSpMk id="116" creationId="{C7063A04-6F9E-4098-8900-0E070C6F305E}"/>
          </ac:cxnSpMkLst>
        </pc:cxnChg>
        <pc:cxnChg chg="add del mod">
          <ac:chgData name="Danielle Detering" userId="385b7343-7e51-4167-b40a-3bc9ed8e0e06" providerId="ADAL" clId="{0951E093-036D-41C5-8DFD-E5068FB60C18}" dt="2020-10-01T22:46:50.381" v="7784" actId="478"/>
          <ac:cxnSpMkLst>
            <pc:docMk/>
            <pc:sldMk cId="4054885887" sldId="1143"/>
            <ac:cxnSpMk id="119" creationId="{1B05DEC4-446F-4D3F-859E-C27FF593171F}"/>
          </ac:cxnSpMkLst>
        </pc:cxnChg>
        <pc:cxnChg chg="add del mod">
          <ac:chgData name="Danielle Detering" userId="385b7343-7e51-4167-b40a-3bc9ed8e0e06" providerId="ADAL" clId="{0951E093-036D-41C5-8DFD-E5068FB60C18}" dt="2020-10-01T22:46:50.381" v="7784" actId="478"/>
          <ac:cxnSpMkLst>
            <pc:docMk/>
            <pc:sldMk cId="4054885887" sldId="1143"/>
            <ac:cxnSpMk id="122" creationId="{540A0300-E99D-41B0-AFE3-A9D8F2B8AA27}"/>
          </ac:cxnSpMkLst>
        </pc:cxnChg>
        <pc:cxnChg chg="add del mod">
          <ac:chgData name="Danielle Detering" userId="385b7343-7e51-4167-b40a-3bc9ed8e0e06" providerId="ADAL" clId="{0951E093-036D-41C5-8DFD-E5068FB60C18}" dt="2020-10-01T22:46:50.381" v="7784" actId="478"/>
          <ac:cxnSpMkLst>
            <pc:docMk/>
            <pc:sldMk cId="4054885887" sldId="1143"/>
            <ac:cxnSpMk id="125" creationId="{E7ABA1B2-FA66-4698-8DC1-59E2BDDFF932}"/>
          </ac:cxnSpMkLst>
        </pc:cxnChg>
        <pc:cxnChg chg="add del mod">
          <ac:chgData name="Danielle Detering" userId="385b7343-7e51-4167-b40a-3bc9ed8e0e06" providerId="ADAL" clId="{0951E093-036D-41C5-8DFD-E5068FB60C18}" dt="2020-10-01T22:45:08.136" v="7768"/>
          <ac:cxnSpMkLst>
            <pc:docMk/>
            <pc:sldMk cId="4054885887" sldId="1143"/>
            <ac:cxnSpMk id="126" creationId="{343013E7-B993-4C3E-916A-0D88C99B7488}"/>
          </ac:cxnSpMkLst>
        </pc:cxnChg>
        <pc:cxnChg chg="add del mod">
          <ac:chgData name="Danielle Detering" userId="385b7343-7e51-4167-b40a-3bc9ed8e0e06" providerId="ADAL" clId="{0951E093-036D-41C5-8DFD-E5068FB60C18}" dt="2020-10-01T22:45:08.136" v="7768"/>
          <ac:cxnSpMkLst>
            <pc:docMk/>
            <pc:sldMk cId="4054885887" sldId="1143"/>
            <ac:cxnSpMk id="127" creationId="{263F95DF-DA27-45BF-AD51-25C90D17535E}"/>
          </ac:cxnSpMkLst>
        </pc:cxnChg>
        <pc:cxnChg chg="add del mod">
          <ac:chgData name="Danielle Detering" userId="385b7343-7e51-4167-b40a-3bc9ed8e0e06" providerId="ADAL" clId="{0951E093-036D-41C5-8DFD-E5068FB60C18}" dt="2020-10-01T22:46:50.381" v="7784" actId="478"/>
          <ac:cxnSpMkLst>
            <pc:docMk/>
            <pc:sldMk cId="4054885887" sldId="1143"/>
            <ac:cxnSpMk id="128" creationId="{D57588FF-9AB3-43CA-88B5-06B5B9D3E452}"/>
          </ac:cxnSpMkLst>
        </pc:cxnChg>
        <pc:cxnChg chg="add del mod">
          <ac:chgData name="Danielle Detering" userId="385b7343-7e51-4167-b40a-3bc9ed8e0e06" providerId="ADAL" clId="{0951E093-036D-41C5-8DFD-E5068FB60C18}" dt="2020-10-01T22:45:08.136" v="7768"/>
          <ac:cxnSpMkLst>
            <pc:docMk/>
            <pc:sldMk cId="4054885887" sldId="1143"/>
            <ac:cxnSpMk id="129" creationId="{E2BBA11D-2DC4-4845-9C6B-E2CCFE6C284D}"/>
          </ac:cxnSpMkLst>
        </pc:cxnChg>
        <pc:cxnChg chg="add del mod">
          <ac:chgData name="Danielle Detering" userId="385b7343-7e51-4167-b40a-3bc9ed8e0e06" providerId="ADAL" clId="{0951E093-036D-41C5-8DFD-E5068FB60C18}" dt="2020-10-01T22:45:08.136" v="7768"/>
          <ac:cxnSpMkLst>
            <pc:docMk/>
            <pc:sldMk cId="4054885887" sldId="1143"/>
            <ac:cxnSpMk id="130" creationId="{F3CE771E-51AA-4349-9360-4A05473E5045}"/>
          </ac:cxnSpMkLst>
        </pc:cxnChg>
        <pc:cxnChg chg="add del mod">
          <ac:chgData name="Danielle Detering" userId="385b7343-7e51-4167-b40a-3bc9ed8e0e06" providerId="ADAL" clId="{0951E093-036D-41C5-8DFD-E5068FB60C18}" dt="2020-10-01T22:45:08.136" v="7768"/>
          <ac:cxnSpMkLst>
            <pc:docMk/>
            <pc:sldMk cId="4054885887" sldId="1143"/>
            <ac:cxnSpMk id="131" creationId="{F9DA1061-E1CB-4F57-B791-3DA2EF8EBDCA}"/>
          </ac:cxnSpMkLst>
        </pc:cxnChg>
        <pc:cxnChg chg="add del mod">
          <ac:chgData name="Danielle Detering" userId="385b7343-7e51-4167-b40a-3bc9ed8e0e06" providerId="ADAL" clId="{0951E093-036D-41C5-8DFD-E5068FB60C18}" dt="2020-10-01T22:46:50.381" v="7784" actId="478"/>
          <ac:cxnSpMkLst>
            <pc:docMk/>
            <pc:sldMk cId="4054885887" sldId="1143"/>
            <ac:cxnSpMk id="132" creationId="{7F2C51F2-FF2B-4473-8F1B-AA5AD79E950D}"/>
          </ac:cxnSpMkLst>
        </pc:cxnChg>
        <pc:cxnChg chg="add del mod">
          <ac:chgData name="Danielle Detering" userId="385b7343-7e51-4167-b40a-3bc9ed8e0e06" providerId="ADAL" clId="{0951E093-036D-41C5-8DFD-E5068FB60C18}" dt="2020-10-01T22:45:08.136" v="7768"/>
          <ac:cxnSpMkLst>
            <pc:docMk/>
            <pc:sldMk cId="4054885887" sldId="1143"/>
            <ac:cxnSpMk id="133" creationId="{589B2976-FC21-4596-A785-B9BF95635B53}"/>
          </ac:cxnSpMkLst>
        </pc:cxnChg>
        <pc:cxnChg chg="add del mod">
          <ac:chgData name="Danielle Detering" userId="385b7343-7e51-4167-b40a-3bc9ed8e0e06" providerId="ADAL" clId="{0951E093-036D-41C5-8DFD-E5068FB60C18}" dt="2020-10-01T22:45:08.136" v="7768"/>
          <ac:cxnSpMkLst>
            <pc:docMk/>
            <pc:sldMk cId="4054885887" sldId="1143"/>
            <ac:cxnSpMk id="134" creationId="{2691881B-63D1-4DAA-8F27-0236D90196A3}"/>
          </ac:cxnSpMkLst>
        </pc:cxnChg>
        <pc:cxnChg chg="add del mod">
          <ac:chgData name="Danielle Detering" userId="385b7343-7e51-4167-b40a-3bc9ed8e0e06" providerId="ADAL" clId="{0951E093-036D-41C5-8DFD-E5068FB60C18}" dt="2020-10-01T22:46:50.381" v="7784" actId="478"/>
          <ac:cxnSpMkLst>
            <pc:docMk/>
            <pc:sldMk cId="4054885887" sldId="1143"/>
            <ac:cxnSpMk id="135" creationId="{ACED44AE-C6DB-4A6C-A60C-FBEFF92D3E8B}"/>
          </ac:cxnSpMkLst>
        </pc:cxnChg>
        <pc:cxnChg chg="add del mod">
          <ac:chgData name="Danielle Detering" userId="385b7343-7e51-4167-b40a-3bc9ed8e0e06" providerId="ADAL" clId="{0951E093-036D-41C5-8DFD-E5068FB60C18}" dt="2020-10-01T22:45:08.136" v="7768"/>
          <ac:cxnSpMkLst>
            <pc:docMk/>
            <pc:sldMk cId="4054885887" sldId="1143"/>
            <ac:cxnSpMk id="136" creationId="{653F3964-45B9-46F4-8D5B-B9227A5E7A83}"/>
          </ac:cxnSpMkLst>
        </pc:cxnChg>
        <pc:cxnChg chg="add del mod">
          <ac:chgData name="Danielle Detering" userId="385b7343-7e51-4167-b40a-3bc9ed8e0e06" providerId="ADAL" clId="{0951E093-036D-41C5-8DFD-E5068FB60C18}" dt="2020-10-01T22:45:08.136" v="7768"/>
          <ac:cxnSpMkLst>
            <pc:docMk/>
            <pc:sldMk cId="4054885887" sldId="1143"/>
            <ac:cxnSpMk id="137" creationId="{6C7D5EDB-551C-44B7-BFE4-B47EEB75FACA}"/>
          </ac:cxnSpMkLst>
        </pc:cxnChg>
        <pc:cxnChg chg="add del mod">
          <ac:chgData name="Danielle Detering" userId="385b7343-7e51-4167-b40a-3bc9ed8e0e06" providerId="ADAL" clId="{0951E093-036D-41C5-8DFD-E5068FB60C18}" dt="2020-10-01T22:46:50.381" v="7784" actId="478"/>
          <ac:cxnSpMkLst>
            <pc:docMk/>
            <pc:sldMk cId="4054885887" sldId="1143"/>
            <ac:cxnSpMk id="138" creationId="{8BD16765-C57B-4A86-81F9-266E2DFEFD09}"/>
          </ac:cxnSpMkLst>
        </pc:cxnChg>
        <pc:cxnChg chg="add del mod">
          <ac:chgData name="Danielle Detering" userId="385b7343-7e51-4167-b40a-3bc9ed8e0e06" providerId="ADAL" clId="{0951E093-036D-41C5-8DFD-E5068FB60C18}" dt="2020-10-01T22:45:08.136" v="7768"/>
          <ac:cxnSpMkLst>
            <pc:docMk/>
            <pc:sldMk cId="4054885887" sldId="1143"/>
            <ac:cxnSpMk id="139" creationId="{010F20F8-4385-4F1B-B4AF-7F27CB6AD973}"/>
          </ac:cxnSpMkLst>
        </pc:cxnChg>
        <pc:cxnChg chg="add del mod">
          <ac:chgData name="Danielle Detering" userId="385b7343-7e51-4167-b40a-3bc9ed8e0e06" providerId="ADAL" clId="{0951E093-036D-41C5-8DFD-E5068FB60C18}" dt="2020-10-01T22:45:08.136" v="7768"/>
          <ac:cxnSpMkLst>
            <pc:docMk/>
            <pc:sldMk cId="4054885887" sldId="1143"/>
            <ac:cxnSpMk id="140" creationId="{60B3CCF1-9259-4222-9980-C38E792D44D9}"/>
          </ac:cxnSpMkLst>
        </pc:cxnChg>
        <pc:cxnChg chg="add del mod">
          <ac:chgData name="Danielle Detering" userId="385b7343-7e51-4167-b40a-3bc9ed8e0e06" providerId="ADAL" clId="{0951E093-036D-41C5-8DFD-E5068FB60C18}" dt="2020-10-01T22:46:50.381" v="7784" actId="478"/>
          <ac:cxnSpMkLst>
            <pc:docMk/>
            <pc:sldMk cId="4054885887" sldId="1143"/>
            <ac:cxnSpMk id="141" creationId="{D4E8502B-F7D1-47DF-96DC-D140A7811268}"/>
          </ac:cxnSpMkLst>
        </pc:cxnChg>
        <pc:cxnChg chg="add del mod">
          <ac:chgData name="Danielle Detering" userId="385b7343-7e51-4167-b40a-3bc9ed8e0e06" providerId="ADAL" clId="{0951E093-036D-41C5-8DFD-E5068FB60C18}" dt="2020-10-01T22:45:08.136" v="7768"/>
          <ac:cxnSpMkLst>
            <pc:docMk/>
            <pc:sldMk cId="4054885887" sldId="1143"/>
            <ac:cxnSpMk id="142" creationId="{59BAAABE-4B12-47C5-A02B-4D44CB59A1D4}"/>
          </ac:cxnSpMkLst>
        </pc:cxnChg>
        <pc:cxnChg chg="add del mod">
          <ac:chgData name="Danielle Detering" userId="385b7343-7e51-4167-b40a-3bc9ed8e0e06" providerId="ADAL" clId="{0951E093-036D-41C5-8DFD-E5068FB60C18}" dt="2020-10-01T22:45:08.136" v="7768"/>
          <ac:cxnSpMkLst>
            <pc:docMk/>
            <pc:sldMk cId="4054885887" sldId="1143"/>
            <ac:cxnSpMk id="143" creationId="{5A85EA51-0DF1-4AE0-B834-E70D6F5C66B0}"/>
          </ac:cxnSpMkLst>
        </pc:cxnChg>
        <pc:cxnChg chg="add del mod">
          <ac:chgData name="Danielle Detering" userId="385b7343-7e51-4167-b40a-3bc9ed8e0e06" providerId="ADAL" clId="{0951E093-036D-41C5-8DFD-E5068FB60C18}" dt="2020-10-01T22:46:50.381" v="7784" actId="478"/>
          <ac:cxnSpMkLst>
            <pc:docMk/>
            <pc:sldMk cId="4054885887" sldId="1143"/>
            <ac:cxnSpMk id="144" creationId="{6F13C635-DEB6-4B4B-939D-3655EB2C1F7C}"/>
          </ac:cxnSpMkLst>
        </pc:cxnChg>
        <pc:cxnChg chg="add del mod">
          <ac:chgData name="Danielle Detering" userId="385b7343-7e51-4167-b40a-3bc9ed8e0e06" providerId="ADAL" clId="{0951E093-036D-41C5-8DFD-E5068FB60C18}" dt="2020-10-01T22:45:08.136" v="7768"/>
          <ac:cxnSpMkLst>
            <pc:docMk/>
            <pc:sldMk cId="4054885887" sldId="1143"/>
            <ac:cxnSpMk id="145" creationId="{87BC4B00-DDCA-4B87-8144-F90D2DBC2FF8}"/>
          </ac:cxnSpMkLst>
        </pc:cxnChg>
        <pc:cxnChg chg="add del mod">
          <ac:chgData name="Danielle Detering" userId="385b7343-7e51-4167-b40a-3bc9ed8e0e06" providerId="ADAL" clId="{0951E093-036D-41C5-8DFD-E5068FB60C18}" dt="2020-10-01T22:45:08.136" v="7768"/>
          <ac:cxnSpMkLst>
            <pc:docMk/>
            <pc:sldMk cId="4054885887" sldId="1143"/>
            <ac:cxnSpMk id="146" creationId="{17804BF5-586C-4B37-BB5F-245B747FEE11}"/>
          </ac:cxnSpMkLst>
        </pc:cxnChg>
        <pc:cxnChg chg="add del mod">
          <ac:chgData name="Danielle Detering" userId="385b7343-7e51-4167-b40a-3bc9ed8e0e06" providerId="ADAL" clId="{0951E093-036D-41C5-8DFD-E5068FB60C18}" dt="2020-10-01T22:46:50.381" v="7784" actId="478"/>
          <ac:cxnSpMkLst>
            <pc:docMk/>
            <pc:sldMk cId="4054885887" sldId="1143"/>
            <ac:cxnSpMk id="147" creationId="{4D2E6951-DF0A-4755-9859-79F37CC7B725}"/>
          </ac:cxnSpMkLst>
        </pc:cxnChg>
        <pc:cxnChg chg="add del mod">
          <ac:chgData name="Danielle Detering" userId="385b7343-7e51-4167-b40a-3bc9ed8e0e06" providerId="ADAL" clId="{0951E093-036D-41C5-8DFD-E5068FB60C18}" dt="2020-10-01T22:45:08.136" v="7768"/>
          <ac:cxnSpMkLst>
            <pc:docMk/>
            <pc:sldMk cId="4054885887" sldId="1143"/>
            <ac:cxnSpMk id="148" creationId="{3060AF1B-15D5-4690-9504-FA33B3E0FF19}"/>
          </ac:cxnSpMkLst>
        </pc:cxnChg>
        <pc:cxnChg chg="add del mod">
          <ac:chgData name="Danielle Detering" userId="385b7343-7e51-4167-b40a-3bc9ed8e0e06" providerId="ADAL" clId="{0951E093-036D-41C5-8DFD-E5068FB60C18}" dt="2020-10-01T22:45:08.136" v="7768"/>
          <ac:cxnSpMkLst>
            <pc:docMk/>
            <pc:sldMk cId="4054885887" sldId="1143"/>
            <ac:cxnSpMk id="149" creationId="{15F6EC5E-283B-4207-A429-5DF27CCFC678}"/>
          </ac:cxnSpMkLst>
        </pc:cxnChg>
        <pc:cxnChg chg="add del mod">
          <ac:chgData name="Danielle Detering" userId="385b7343-7e51-4167-b40a-3bc9ed8e0e06" providerId="ADAL" clId="{0951E093-036D-41C5-8DFD-E5068FB60C18}" dt="2020-10-01T22:46:50.381" v="7784" actId="478"/>
          <ac:cxnSpMkLst>
            <pc:docMk/>
            <pc:sldMk cId="4054885887" sldId="1143"/>
            <ac:cxnSpMk id="150" creationId="{7A58266E-18BA-4E2F-9564-2B8AB848DEE4}"/>
          </ac:cxnSpMkLst>
        </pc:cxnChg>
        <pc:cxnChg chg="add del mod">
          <ac:chgData name="Danielle Detering" userId="385b7343-7e51-4167-b40a-3bc9ed8e0e06" providerId="ADAL" clId="{0951E093-036D-41C5-8DFD-E5068FB60C18}" dt="2020-10-01T22:45:08.136" v="7768"/>
          <ac:cxnSpMkLst>
            <pc:docMk/>
            <pc:sldMk cId="4054885887" sldId="1143"/>
            <ac:cxnSpMk id="151" creationId="{5E2AD718-CE9C-4AB3-AC7A-3CF1DA722B01}"/>
          </ac:cxnSpMkLst>
        </pc:cxnChg>
        <pc:cxnChg chg="add del mod">
          <ac:chgData name="Danielle Detering" userId="385b7343-7e51-4167-b40a-3bc9ed8e0e06" providerId="ADAL" clId="{0951E093-036D-41C5-8DFD-E5068FB60C18}" dt="2020-10-01T22:45:08.136" v="7768"/>
          <ac:cxnSpMkLst>
            <pc:docMk/>
            <pc:sldMk cId="4054885887" sldId="1143"/>
            <ac:cxnSpMk id="152" creationId="{1A6D2350-608C-477B-82A2-0CC4AE328C6C}"/>
          </ac:cxnSpMkLst>
        </pc:cxnChg>
        <pc:cxnChg chg="add del mod">
          <ac:chgData name="Danielle Detering" userId="385b7343-7e51-4167-b40a-3bc9ed8e0e06" providerId="ADAL" clId="{0951E093-036D-41C5-8DFD-E5068FB60C18}" dt="2020-10-01T22:46:50.381" v="7784" actId="478"/>
          <ac:cxnSpMkLst>
            <pc:docMk/>
            <pc:sldMk cId="4054885887" sldId="1143"/>
            <ac:cxnSpMk id="153" creationId="{A155BC1E-2617-4B14-AE91-E00B7DA19D78}"/>
          </ac:cxnSpMkLst>
        </pc:cxnChg>
        <pc:cxnChg chg="add del mod">
          <ac:chgData name="Danielle Detering" userId="385b7343-7e51-4167-b40a-3bc9ed8e0e06" providerId="ADAL" clId="{0951E093-036D-41C5-8DFD-E5068FB60C18}" dt="2020-10-01T22:45:08.136" v="7768"/>
          <ac:cxnSpMkLst>
            <pc:docMk/>
            <pc:sldMk cId="4054885887" sldId="1143"/>
            <ac:cxnSpMk id="154" creationId="{6E874B6D-E7BC-40B2-8D8F-1859C2794445}"/>
          </ac:cxnSpMkLst>
        </pc:cxnChg>
        <pc:cxnChg chg="add del mod">
          <ac:chgData name="Danielle Detering" userId="385b7343-7e51-4167-b40a-3bc9ed8e0e06" providerId="ADAL" clId="{0951E093-036D-41C5-8DFD-E5068FB60C18}" dt="2020-10-01T22:45:08.136" v="7768"/>
          <ac:cxnSpMkLst>
            <pc:docMk/>
            <pc:sldMk cId="4054885887" sldId="1143"/>
            <ac:cxnSpMk id="155" creationId="{18860792-1B13-4791-91D0-16E82A905A57}"/>
          </ac:cxnSpMkLst>
        </pc:cxnChg>
        <pc:cxnChg chg="add del mod">
          <ac:chgData name="Danielle Detering" userId="385b7343-7e51-4167-b40a-3bc9ed8e0e06" providerId="ADAL" clId="{0951E093-036D-41C5-8DFD-E5068FB60C18}" dt="2020-10-01T22:46:50.381" v="7784" actId="478"/>
          <ac:cxnSpMkLst>
            <pc:docMk/>
            <pc:sldMk cId="4054885887" sldId="1143"/>
            <ac:cxnSpMk id="156" creationId="{97D20288-80ED-4678-845C-462840DB79EA}"/>
          </ac:cxnSpMkLst>
        </pc:cxnChg>
        <pc:cxnChg chg="add del mod">
          <ac:chgData name="Danielle Detering" userId="385b7343-7e51-4167-b40a-3bc9ed8e0e06" providerId="ADAL" clId="{0951E093-036D-41C5-8DFD-E5068FB60C18}" dt="2020-10-01T22:45:08.136" v="7768"/>
          <ac:cxnSpMkLst>
            <pc:docMk/>
            <pc:sldMk cId="4054885887" sldId="1143"/>
            <ac:cxnSpMk id="157" creationId="{9E5274E9-6137-4951-A842-3449482CE68F}"/>
          </ac:cxnSpMkLst>
        </pc:cxnChg>
        <pc:cxnChg chg="add del mod">
          <ac:chgData name="Danielle Detering" userId="385b7343-7e51-4167-b40a-3bc9ed8e0e06" providerId="ADAL" clId="{0951E093-036D-41C5-8DFD-E5068FB60C18}" dt="2020-10-01T22:45:08.136" v="7768"/>
          <ac:cxnSpMkLst>
            <pc:docMk/>
            <pc:sldMk cId="4054885887" sldId="1143"/>
            <ac:cxnSpMk id="158" creationId="{5981DD52-DEA1-4421-A91F-9435CB9E59B0}"/>
          </ac:cxnSpMkLst>
        </pc:cxnChg>
        <pc:cxnChg chg="add del mod">
          <ac:chgData name="Danielle Detering" userId="385b7343-7e51-4167-b40a-3bc9ed8e0e06" providerId="ADAL" clId="{0951E093-036D-41C5-8DFD-E5068FB60C18}" dt="2020-10-01T22:46:50.381" v="7784" actId="478"/>
          <ac:cxnSpMkLst>
            <pc:docMk/>
            <pc:sldMk cId="4054885887" sldId="1143"/>
            <ac:cxnSpMk id="159" creationId="{00F09946-C3F0-4000-8DE7-0812F91C48D3}"/>
          </ac:cxnSpMkLst>
        </pc:cxnChg>
        <pc:cxnChg chg="add del mod">
          <ac:chgData name="Danielle Detering" userId="385b7343-7e51-4167-b40a-3bc9ed8e0e06" providerId="ADAL" clId="{0951E093-036D-41C5-8DFD-E5068FB60C18}" dt="2020-10-01T22:45:08.136" v="7768"/>
          <ac:cxnSpMkLst>
            <pc:docMk/>
            <pc:sldMk cId="4054885887" sldId="1143"/>
            <ac:cxnSpMk id="160" creationId="{AF594E82-24D2-4C6A-B591-526A79CDEF83}"/>
          </ac:cxnSpMkLst>
        </pc:cxnChg>
        <pc:cxnChg chg="add del mod">
          <ac:chgData name="Danielle Detering" userId="385b7343-7e51-4167-b40a-3bc9ed8e0e06" providerId="ADAL" clId="{0951E093-036D-41C5-8DFD-E5068FB60C18}" dt="2020-10-01T22:45:08.136" v="7768"/>
          <ac:cxnSpMkLst>
            <pc:docMk/>
            <pc:sldMk cId="4054885887" sldId="1143"/>
            <ac:cxnSpMk id="161" creationId="{251941FD-757C-40E1-BEDA-C60AD91EC9BC}"/>
          </ac:cxnSpMkLst>
        </pc:cxnChg>
        <pc:cxnChg chg="add del mod">
          <ac:chgData name="Danielle Detering" userId="385b7343-7e51-4167-b40a-3bc9ed8e0e06" providerId="ADAL" clId="{0951E093-036D-41C5-8DFD-E5068FB60C18}" dt="2020-10-01T22:46:50.381" v="7784" actId="478"/>
          <ac:cxnSpMkLst>
            <pc:docMk/>
            <pc:sldMk cId="4054885887" sldId="1143"/>
            <ac:cxnSpMk id="162" creationId="{1C8D4178-2C1C-4A49-87AA-8DB7DDD1F2B0}"/>
          </ac:cxnSpMkLst>
        </pc:cxnChg>
        <pc:cxnChg chg="add del mod">
          <ac:chgData name="Danielle Detering" userId="385b7343-7e51-4167-b40a-3bc9ed8e0e06" providerId="ADAL" clId="{0951E093-036D-41C5-8DFD-E5068FB60C18}" dt="2020-10-01T22:45:08.136" v="7768"/>
          <ac:cxnSpMkLst>
            <pc:docMk/>
            <pc:sldMk cId="4054885887" sldId="1143"/>
            <ac:cxnSpMk id="163" creationId="{98799BDF-5176-43A4-B8DC-63491DF788A8}"/>
          </ac:cxnSpMkLst>
        </pc:cxnChg>
        <pc:cxnChg chg="add del mod">
          <ac:chgData name="Danielle Detering" userId="385b7343-7e51-4167-b40a-3bc9ed8e0e06" providerId="ADAL" clId="{0951E093-036D-41C5-8DFD-E5068FB60C18}" dt="2020-10-01T22:45:08.136" v="7768"/>
          <ac:cxnSpMkLst>
            <pc:docMk/>
            <pc:sldMk cId="4054885887" sldId="1143"/>
            <ac:cxnSpMk id="164" creationId="{5F35B681-106B-4BD2-BB82-7B89BDF79250}"/>
          </ac:cxnSpMkLst>
        </pc:cxnChg>
        <pc:cxnChg chg="add del mod">
          <ac:chgData name="Danielle Detering" userId="385b7343-7e51-4167-b40a-3bc9ed8e0e06" providerId="ADAL" clId="{0951E093-036D-41C5-8DFD-E5068FB60C18}" dt="2020-10-01T22:46:50.381" v="7784" actId="478"/>
          <ac:cxnSpMkLst>
            <pc:docMk/>
            <pc:sldMk cId="4054885887" sldId="1143"/>
            <ac:cxnSpMk id="165" creationId="{0CF20345-B104-4C07-9273-17971E0D9FC3}"/>
          </ac:cxnSpMkLst>
        </pc:cxnChg>
        <pc:cxnChg chg="add del mod">
          <ac:chgData name="Danielle Detering" userId="385b7343-7e51-4167-b40a-3bc9ed8e0e06" providerId="ADAL" clId="{0951E093-036D-41C5-8DFD-E5068FB60C18}" dt="2020-10-01T22:45:08.136" v="7768"/>
          <ac:cxnSpMkLst>
            <pc:docMk/>
            <pc:sldMk cId="4054885887" sldId="1143"/>
            <ac:cxnSpMk id="167" creationId="{31199459-7032-4BBE-9A8D-E38340FDA579}"/>
          </ac:cxnSpMkLst>
        </pc:cxnChg>
        <pc:cxnChg chg="add del mod">
          <ac:chgData name="Danielle Detering" userId="385b7343-7e51-4167-b40a-3bc9ed8e0e06" providerId="ADAL" clId="{0951E093-036D-41C5-8DFD-E5068FB60C18}" dt="2020-10-01T22:46:50.381" v="7784" actId="478"/>
          <ac:cxnSpMkLst>
            <pc:docMk/>
            <pc:sldMk cId="4054885887" sldId="1143"/>
            <ac:cxnSpMk id="168" creationId="{444BB2D7-E9F5-46CE-ABAE-8CAB4C617326}"/>
          </ac:cxnSpMkLst>
        </pc:cxnChg>
        <pc:cxnChg chg="add del mod">
          <ac:chgData name="Danielle Detering" userId="385b7343-7e51-4167-b40a-3bc9ed8e0e06" providerId="ADAL" clId="{0951E093-036D-41C5-8DFD-E5068FB60C18}" dt="2020-10-01T22:45:08.136" v="7768"/>
          <ac:cxnSpMkLst>
            <pc:docMk/>
            <pc:sldMk cId="4054885887" sldId="1143"/>
            <ac:cxnSpMk id="170" creationId="{6774E3E6-011C-4AB7-B1B5-AD1582010DF6}"/>
          </ac:cxnSpMkLst>
        </pc:cxnChg>
        <pc:cxnChg chg="add del mod">
          <ac:chgData name="Danielle Detering" userId="385b7343-7e51-4167-b40a-3bc9ed8e0e06" providerId="ADAL" clId="{0951E093-036D-41C5-8DFD-E5068FB60C18}" dt="2020-10-01T22:45:08.136" v="7768"/>
          <ac:cxnSpMkLst>
            <pc:docMk/>
            <pc:sldMk cId="4054885887" sldId="1143"/>
            <ac:cxnSpMk id="171" creationId="{111A7112-9A3F-4690-AF55-7FBD37F68D50}"/>
          </ac:cxnSpMkLst>
        </pc:cxnChg>
        <pc:cxnChg chg="add del">
          <ac:chgData name="Danielle Detering" userId="385b7343-7e51-4167-b40a-3bc9ed8e0e06" providerId="ADAL" clId="{0951E093-036D-41C5-8DFD-E5068FB60C18}" dt="2020-10-01T22:46:50.381" v="7784" actId="478"/>
          <ac:cxnSpMkLst>
            <pc:docMk/>
            <pc:sldMk cId="4054885887" sldId="1143"/>
            <ac:cxnSpMk id="173" creationId="{91D0C865-23A5-4E37-8771-E52FACF6E056}"/>
          </ac:cxnSpMkLst>
        </pc:cxnChg>
        <pc:cxnChg chg="add del mod">
          <ac:chgData name="Danielle Detering" userId="385b7343-7e51-4167-b40a-3bc9ed8e0e06" providerId="ADAL" clId="{0951E093-036D-41C5-8DFD-E5068FB60C18}" dt="2020-10-01T22:45:08.136" v="7768"/>
          <ac:cxnSpMkLst>
            <pc:docMk/>
            <pc:sldMk cId="4054885887" sldId="1143"/>
            <ac:cxnSpMk id="174" creationId="{641DDC6D-4D89-4803-81CA-1684982560DB}"/>
          </ac:cxnSpMkLst>
        </pc:cxnChg>
        <pc:cxnChg chg="add del mod">
          <ac:chgData name="Danielle Detering" userId="385b7343-7e51-4167-b40a-3bc9ed8e0e06" providerId="ADAL" clId="{0951E093-036D-41C5-8DFD-E5068FB60C18}" dt="2020-10-01T22:46:50.381" v="7784" actId="478"/>
          <ac:cxnSpMkLst>
            <pc:docMk/>
            <pc:sldMk cId="4054885887" sldId="1143"/>
            <ac:cxnSpMk id="177" creationId="{AD02AB1C-4EF0-4BA5-9239-FFECEAA1BCA9}"/>
          </ac:cxnSpMkLst>
        </pc:cxnChg>
        <pc:cxnChg chg="add del mod">
          <ac:chgData name="Danielle Detering" userId="385b7343-7e51-4167-b40a-3bc9ed8e0e06" providerId="ADAL" clId="{0951E093-036D-41C5-8DFD-E5068FB60C18}" dt="2020-10-01T22:45:08.136" v="7768"/>
          <ac:cxnSpMkLst>
            <pc:docMk/>
            <pc:sldMk cId="4054885887" sldId="1143"/>
            <ac:cxnSpMk id="179" creationId="{E666A877-DAA7-4F3C-9DCE-A0E71EEE6387}"/>
          </ac:cxnSpMkLst>
        </pc:cxnChg>
        <pc:cxnChg chg="add del mod">
          <ac:chgData name="Danielle Detering" userId="385b7343-7e51-4167-b40a-3bc9ed8e0e06" providerId="ADAL" clId="{0951E093-036D-41C5-8DFD-E5068FB60C18}" dt="2020-10-01T22:46:50.381" v="7784" actId="478"/>
          <ac:cxnSpMkLst>
            <pc:docMk/>
            <pc:sldMk cId="4054885887" sldId="1143"/>
            <ac:cxnSpMk id="180" creationId="{484DF0EC-BF9D-4208-81BD-B3D72B10BB42}"/>
          </ac:cxnSpMkLst>
        </pc:cxnChg>
        <pc:cxnChg chg="add del mod">
          <ac:chgData name="Danielle Detering" userId="385b7343-7e51-4167-b40a-3bc9ed8e0e06" providerId="ADAL" clId="{0951E093-036D-41C5-8DFD-E5068FB60C18}" dt="2020-10-01T22:45:08.136" v="7768"/>
          <ac:cxnSpMkLst>
            <pc:docMk/>
            <pc:sldMk cId="4054885887" sldId="1143"/>
            <ac:cxnSpMk id="181" creationId="{43329B65-8DF2-48FF-9CA5-E798984D398E}"/>
          </ac:cxnSpMkLst>
        </pc:cxnChg>
        <pc:cxnChg chg="add del mod">
          <ac:chgData name="Danielle Detering" userId="385b7343-7e51-4167-b40a-3bc9ed8e0e06" providerId="ADAL" clId="{0951E093-036D-41C5-8DFD-E5068FB60C18}" dt="2020-10-01T22:45:08.136" v="7768"/>
          <ac:cxnSpMkLst>
            <pc:docMk/>
            <pc:sldMk cId="4054885887" sldId="1143"/>
            <ac:cxnSpMk id="182" creationId="{15B2193B-55CD-42C2-9069-25FBFAC1A03B}"/>
          </ac:cxnSpMkLst>
        </pc:cxnChg>
        <pc:cxnChg chg="add del mod">
          <ac:chgData name="Danielle Detering" userId="385b7343-7e51-4167-b40a-3bc9ed8e0e06" providerId="ADAL" clId="{0951E093-036D-41C5-8DFD-E5068FB60C18}" dt="2020-10-01T22:46:50.381" v="7784" actId="478"/>
          <ac:cxnSpMkLst>
            <pc:docMk/>
            <pc:sldMk cId="4054885887" sldId="1143"/>
            <ac:cxnSpMk id="183" creationId="{8A19FEC7-FAE6-491E-9DAF-FC73B2C054CC}"/>
          </ac:cxnSpMkLst>
        </pc:cxnChg>
        <pc:cxnChg chg="add del mod">
          <ac:chgData name="Danielle Detering" userId="385b7343-7e51-4167-b40a-3bc9ed8e0e06" providerId="ADAL" clId="{0951E093-036D-41C5-8DFD-E5068FB60C18}" dt="2020-10-01T22:45:08.136" v="7768"/>
          <ac:cxnSpMkLst>
            <pc:docMk/>
            <pc:sldMk cId="4054885887" sldId="1143"/>
            <ac:cxnSpMk id="184" creationId="{0463DC99-298D-4BA1-AF7E-165660BCCB65}"/>
          </ac:cxnSpMkLst>
        </pc:cxnChg>
        <pc:cxnChg chg="add del mod">
          <ac:chgData name="Danielle Detering" userId="385b7343-7e51-4167-b40a-3bc9ed8e0e06" providerId="ADAL" clId="{0951E093-036D-41C5-8DFD-E5068FB60C18}" dt="2020-10-01T22:45:08.136" v="7768"/>
          <ac:cxnSpMkLst>
            <pc:docMk/>
            <pc:sldMk cId="4054885887" sldId="1143"/>
            <ac:cxnSpMk id="185" creationId="{F82CDE4C-F4B7-4B04-AD90-54EB93EBF430}"/>
          </ac:cxnSpMkLst>
        </pc:cxnChg>
        <pc:cxnChg chg="add del mod">
          <ac:chgData name="Danielle Detering" userId="385b7343-7e51-4167-b40a-3bc9ed8e0e06" providerId="ADAL" clId="{0951E093-036D-41C5-8DFD-E5068FB60C18}" dt="2020-10-01T22:45:08.136" v="7768"/>
          <ac:cxnSpMkLst>
            <pc:docMk/>
            <pc:sldMk cId="4054885887" sldId="1143"/>
            <ac:cxnSpMk id="186" creationId="{D7BE6B2D-86A4-491D-9CEB-C526A61A5BE2}"/>
          </ac:cxnSpMkLst>
        </pc:cxnChg>
        <pc:cxnChg chg="add del mod">
          <ac:chgData name="Danielle Detering" userId="385b7343-7e51-4167-b40a-3bc9ed8e0e06" providerId="ADAL" clId="{0951E093-036D-41C5-8DFD-E5068FB60C18}" dt="2020-10-01T22:46:51.182" v="7787"/>
          <ac:cxnSpMkLst>
            <pc:docMk/>
            <pc:sldMk cId="4054885887" sldId="1143"/>
            <ac:cxnSpMk id="197" creationId="{1F4F2F8C-7EA9-45AA-AFFD-D0817F7F916D}"/>
          </ac:cxnSpMkLst>
        </pc:cxnChg>
        <pc:cxnChg chg="add del mod">
          <ac:chgData name="Danielle Detering" userId="385b7343-7e51-4167-b40a-3bc9ed8e0e06" providerId="ADAL" clId="{0951E093-036D-41C5-8DFD-E5068FB60C18}" dt="2020-10-01T22:46:51.182" v="7787"/>
          <ac:cxnSpMkLst>
            <pc:docMk/>
            <pc:sldMk cId="4054885887" sldId="1143"/>
            <ac:cxnSpMk id="198" creationId="{D1508C6A-DBD0-4160-AB5E-41D8F939E78E}"/>
          </ac:cxnSpMkLst>
        </pc:cxnChg>
        <pc:cxnChg chg="add del mod">
          <ac:chgData name="Danielle Detering" userId="385b7343-7e51-4167-b40a-3bc9ed8e0e06" providerId="ADAL" clId="{0951E093-036D-41C5-8DFD-E5068FB60C18}" dt="2020-10-01T22:46:51.182" v="7787"/>
          <ac:cxnSpMkLst>
            <pc:docMk/>
            <pc:sldMk cId="4054885887" sldId="1143"/>
            <ac:cxnSpMk id="199" creationId="{E797071B-8A05-4B54-A2B3-3B4884926D6E}"/>
          </ac:cxnSpMkLst>
        </pc:cxnChg>
        <pc:cxnChg chg="add del mod">
          <ac:chgData name="Danielle Detering" userId="385b7343-7e51-4167-b40a-3bc9ed8e0e06" providerId="ADAL" clId="{0951E093-036D-41C5-8DFD-E5068FB60C18}" dt="2020-10-01T22:46:51.182" v="7787"/>
          <ac:cxnSpMkLst>
            <pc:docMk/>
            <pc:sldMk cId="4054885887" sldId="1143"/>
            <ac:cxnSpMk id="200" creationId="{DCCA5DB3-208A-4ED5-AF69-50D4BB73E391}"/>
          </ac:cxnSpMkLst>
        </pc:cxnChg>
        <pc:cxnChg chg="add del mod">
          <ac:chgData name="Danielle Detering" userId="385b7343-7e51-4167-b40a-3bc9ed8e0e06" providerId="ADAL" clId="{0951E093-036D-41C5-8DFD-E5068FB60C18}" dt="2020-10-01T22:46:51.182" v="7787"/>
          <ac:cxnSpMkLst>
            <pc:docMk/>
            <pc:sldMk cId="4054885887" sldId="1143"/>
            <ac:cxnSpMk id="201" creationId="{8537B897-10A5-477F-A449-89568C12FE1B}"/>
          </ac:cxnSpMkLst>
        </pc:cxnChg>
        <pc:cxnChg chg="add del mod">
          <ac:chgData name="Danielle Detering" userId="385b7343-7e51-4167-b40a-3bc9ed8e0e06" providerId="ADAL" clId="{0951E093-036D-41C5-8DFD-E5068FB60C18}" dt="2020-10-01T22:46:51.182" v="7787"/>
          <ac:cxnSpMkLst>
            <pc:docMk/>
            <pc:sldMk cId="4054885887" sldId="1143"/>
            <ac:cxnSpMk id="202" creationId="{84A5C583-9AB1-4A85-9469-26CBB677B9CB}"/>
          </ac:cxnSpMkLst>
        </pc:cxnChg>
        <pc:cxnChg chg="add del mod">
          <ac:chgData name="Danielle Detering" userId="385b7343-7e51-4167-b40a-3bc9ed8e0e06" providerId="ADAL" clId="{0951E093-036D-41C5-8DFD-E5068FB60C18}" dt="2020-10-01T22:46:51.182" v="7787"/>
          <ac:cxnSpMkLst>
            <pc:docMk/>
            <pc:sldMk cId="4054885887" sldId="1143"/>
            <ac:cxnSpMk id="203" creationId="{58C27629-6448-4FEA-9C30-C81941CACAEC}"/>
          </ac:cxnSpMkLst>
        </pc:cxnChg>
        <pc:cxnChg chg="add del mod">
          <ac:chgData name="Danielle Detering" userId="385b7343-7e51-4167-b40a-3bc9ed8e0e06" providerId="ADAL" clId="{0951E093-036D-41C5-8DFD-E5068FB60C18}" dt="2020-10-01T22:46:51.182" v="7787"/>
          <ac:cxnSpMkLst>
            <pc:docMk/>
            <pc:sldMk cId="4054885887" sldId="1143"/>
            <ac:cxnSpMk id="204" creationId="{BD3CF183-D2F7-4ED3-A589-334441929771}"/>
          </ac:cxnSpMkLst>
        </pc:cxnChg>
        <pc:cxnChg chg="add del mod">
          <ac:chgData name="Danielle Detering" userId="385b7343-7e51-4167-b40a-3bc9ed8e0e06" providerId="ADAL" clId="{0951E093-036D-41C5-8DFD-E5068FB60C18}" dt="2020-10-01T22:46:51.182" v="7787"/>
          <ac:cxnSpMkLst>
            <pc:docMk/>
            <pc:sldMk cId="4054885887" sldId="1143"/>
            <ac:cxnSpMk id="205" creationId="{B9107B14-E9FA-4E3F-9CB6-4F48A250F3AD}"/>
          </ac:cxnSpMkLst>
        </pc:cxnChg>
        <pc:cxnChg chg="add del mod">
          <ac:chgData name="Danielle Detering" userId="385b7343-7e51-4167-b40a-3bc9ed8e0e06" providerId="ADAL" clId="{0951E093-036D-41C5-8DFD-E5068FB60C18}" dt="2020-10-01T22:46:51.182" v="7787"/>
          <ac:cxnSpMkLst>
            <pc:docMk/>
            <pc:sldMk cId="4054885887" sldId="1143"/>
            <ac:cxnSpMk id="206" creationId="{F117FE84-0C4F-4B06-B39D-EF9A1690E9A0}"/>
          </ac:cxnSpMkLst>
        </pc:cxnChg>
        <pc:cxnChg chg="add del mod">
          <ac:chgData name="Danielle Detering" userId="385b7343-7e51-4167-b40a-3bc9ed8e0e06" providerId="ADAL" clId="{0951E093-036D-41C5-8DFD-E5068FB60C18}" dt="2020-10-01T22:46:51.182" v="7787"/>
          <ac:cxnSpMkLst>
            <pc:docMk/>
            <pc:sldMk cId="4054885887" sldId="1143"/>
            <ac:cxnSpMk id="207" creationId="{ADB73DB3-4D7F-4EE0-A801-22075F229130}"/>
          </ac:cxnSpMkLst>
        </pc:cxnChg>
        <pc:cxnChg chg="add del mod">
          <ac:chgData name="Danielle Detering" userId="385b7343-7e51-4167-b40a-3bc9ed8e0e06" providerId="ADAL" clId="{0951E093-036D-41C5-8DFD-E5068FB60C18}" dt="2020-10-01T22:46:51.182" v="7787"/>
          <ac:cxnSpMkLst>
            <pc:docMk/>
            <pc:sldMk cId="4054885887" sldId="1143"/>
            <ac:cxnSpMk id="208" creationId="{A9D3F46E-B806-4FDA-B08C-AEE3D4DDF98F}"/>
          </ac:cxnSpMkLst>
        </pc:cxnChg>
        <pc:cxnChg chg="add del mod">
          <ac:chgData name="Danielle Detering" userId="385b7343-7e51-4167-b40a-3bc9ed8e0e06" providerId="ADAL" clId="{0951E093-036D-41C5-8DFD-E5068FB60C18}" dt="2020-10-01T22:46:51.182" v="7787"/>
          <ac:cxnSpMkLst>
            <pc:docMk/>
            <pc:sldMk cId="4054885887" sldId="1143"/>
            <ac:cxnSpMk id="218" creationId="{03E5BBFF-D6F8-474F-BC51-95B297B34FE4}"/>
          </ac:cxnSpMkLst>
        </pc:cxnChg>
        <pc:cxnChg chg="add del mod">
          <ac:chgData name="Danielle Detering" userId="385b7343-7e51-4167-b40a-3bc9ed8e0e06" providerId="ADAL" clId="{0951E093-036D-41C5-8DFD-E5068FB60C18}" dt="2020-10-01T22:46:51.182" v="7787"/>
          <ac:cxnSpMkLst>
            <pc:docMk/>
            <pc:sldMk cId="4054885887" sldId="1143"/>
            <ac:cxnSpMk id="219" creationId="{29FF0868-31E9-414C-97A1-4AA9FCABC81A}"/>
          </ac:cxnSpMkLst>
        </pc:cxnChg>
        <pc:cxnChg chg="add del mod">
          <ac:chgData name="Danielle Detering" userId="385b7343-7e51-4167-b40a-3bc9ed8e0e06" providerId="ADAL" clId="{0951E093-036D-41C5-8DFD-E5068FB60C18}" dt="2020-10-01T22:46:51.182" v="7787"/>
          <ac:cxnSpMkLst>
            <pc:docMk/>
            <pc:sldMk cId="4054885887" sldId="1143"/>
            <ac:cxnSpMk id="220" creationId="{093221F1-A80E-49CE-B379-91965E0C76A5}"/>
          </ac:cxnSpMkLst>
        </pc:cxnChg>
        <pc:cxnChg chg="add del mod">
          <ac:chgData name="Danielle Detering" userId="385b7343-7e51-4167-b40a-3bc9ed8e0e06" providerId="ADAL" clId="{0951E093-036D-41C5-8DFD-E5068FB60C18}" dt="2020-10-01T22:46:51.182" v="7787"/>
          <ac:cxnSpMkLst>
            <pc:docMk/>
            <pc:sldMk cId="4054885887" sldId="1143"/>
            <ac:cxnSpMk id="221" creationId="{62D1C327-8D8B-4005-B192-CEAA7E5954D3}"/>
          </ac:cxnSpMkLst>
        </pc:cxnChg>
        <pc:cxnChg chg="add del mod">
          <ac:chgData name="Danielle Detering" userId="385b7343-7e51-4167-b40a-3bc9ed8e0e06" providerId="ADAL" clId="{0951E093-036D-41C5-8DFD-E5068FB60C18}" dt="2020-10-01T22:46:51.182" v="7787"/>
          <ac:cxnSpMkLst>
            <pc:docMk/>
            <pc:sldMk cId="4054885887" sldId="1143"/>
            <ac:cxnSpMk id="222" creationId="{36CA0B68-35BD-48C5-BF5E-92939641F193}"/>
          </ac:cxnSpMkLst>
        </pc:cxnChg>
        <pc:cxnChg chg="add del mod">
          <ac:chgData name="Danielle Detering" userId="385b7343-7e51-4167-b40a-3bc9ed8e0e06" providerId="ADAL" clId="{0951E093-036D-41C5-8DFD-E5068FB60C18}" dt="2020-10-01T22:46:51.182" v="7787"/>
          <ac:cxnSpMkLst>
            <pc:docMk/>
            <pc:sldMk cId="4054885887" sldId="1143"/>
            <ac:cxnSpMk id="223" creationId="{1C3E3836-16ED-4485-9774-1EA87E1CD270}"/>
          </ac:cxnSpMkLst>
        </pc:cxnChg>
        <pc:cxnChg chg="add del mod">
          <ac:chgData name="Danielle Detering" userId="385b7343-7e51-4167-b40a-3bc9ed8e0e06" providerId="ADAL" clId="{0951E093-036D-41C5-8DFD-E5068FB60C18}" dt="2020-10-01T22:46:51.182" v="7787"/>
          <ac:cxnSpMkLst>
            <pc:docMk/>
            <pc:sldMk cId="4054885887" sldId="1143"/>
            <ac:cxnSpMk id="224" creationId="{9E3D7E68-5314-4333-B08C-B64FCB6948CB}"/>
          </ac:cxnSpMkLst>
        </pc:cxnChg>
        <pc:cxnChg chg="add del mod">
          <ac:chgData name="Danielle Detering" userId="385b7343-7e51-4167-b40a-3bc9ed8e0e06" providerId="ADAL" clId="{0951E093-036D-41C5-8DFD-E5068FB60C18}" dt="2020-10-01T22:46:51.182" v="7787"/>
          <ac:cxnSpMkLst>
            <pc:docMk/>
            <pc:sldMk cId="4054885887" sldId="1143"/>
            <ac:cxnSpMk id="225" creationId="{0B35D996-A24E-4979-B8DC-F9433DE41742}"/>
          </ac:cxnSpMkLst>
        </pc:cxnChg>
        <pc:cxnChg chg="add del mod">
          <ac:chgData name="Danielle Detering" userId="385b7343-7e51-4167-b40a-3bc9ed8e0e06" providerId="ADAL" clId="{0951E093-036D-41C5-8DFD-E5068FB60C18}" dt="2020-10-01T22:46:51.182" v="7787"/>
          <ac:cxnSpMkLst>
            <pc:docMk/>
            <pc:sldMk cId="4054885887" sldId="1143"/>
            <ac:cxnSpMk id="226" creationId="{4B2CE72A-EAE7-4D78-97E5-A5819AB7A4EC}"/>
          </ac:cxnSpMkLst>
        </pc:cxnChg>
        <pc:cxnChg chg="add del mod">
          <ac:chgData name="Danielle Detering" userId="385b7343-7e51-4167-b40a-3bc9ed8e0e06" providerId="ADAL" clId="{0951E093-036D-41C5-8DFD-E5068FB60C18}" dt="2020-10-01T22:46:51.182" v="7787"/>
          <ac:cxnSpMkLst>
            <pc:docMk/>
            <pc:sldMk cId="4054885887" sldId="1143"/>
            <ac:cxnSpMk id="227" creationId="{4EFC0F09-604F-4B29-9AE7-CC2AF4D24E6B}"/>
          </ac:cxnSpMkLst>
        </pc:cxnChg>
        <pc:cxnChg chg="add del mod">
          <ac:chgData name="Danielle Detering" userId="385b7343-7e51-4167-b40a-3bc9ed8e0e06" providerId="ADAL" clId="{0951E093-036D-41C5-8DFD-E5068FB60C18}" dt="2020-10-01T22:46:51.182" v="7787"/>
          <ac:cxnSpMkLst>
            <pc:docMk/>
            <pc:sldMk cId="4054885887" sldId="1143"/>
            <ac:cxnSpMk id="228" creationId="{B9AE30FD-4080-4EE2-925F-582754F923E4}"/>
          </ac:cxnSpMkLst>
        </pc:cxnChg>
        <pc:cxnChg chg="add del mod">
          <ac:chgData name="Danielle Detering" userId="385b7343-7e51-4167-b40a-3bc9ed8e0e06" providerId="ADAL" clId="{0951E093-036D-41C5-8DFD-E5068FB60C18}" dt="2020-10-01T22:46:51.182" v="7787"/>
          <ac:cxnSpMkLst>
            <pc:docMk/>
            <pc:sldMk cId="4054885887" sldId="1143"/>
            <ac:cxnSpMk id="229" creationId="{56523356-09AF-427F-9369-4BD2F1CE53A4}"/>
          </ac:cxnSpMkLst>
        </pc:cxnChg>
        <pc:cxnChg chg="add del mod">
          <ac:chgData name="Danielle Detering" userId="385b7343-7e51-4167-b40a-3bc9ed8e0e06" providerId="ADAL" clId="{0951E093-036D-41C5-8DFD-E5068FB60C18}" dt="2020-10-01T22:46:51.182" v="7787"/>
          <ac:cxnSpMkLst>
            <pc:docMk/>
            <pc:sldMk cId="4054885887" sldId="1143"/>
            <ac:cxnSpMk id="230" creationId="{4037F26A-6CAB-49F8-B682-5C4379844195}"/>
          </ac:cxnSpMkLst>
        </pc:cxnChg>
        <pc:cxnChg chg="add del mod">
          <ac:chgData name="Danielle Detering" userId="385b7343-7e51-4167-b40a-3bc9ed8e0e06" providerId="ADAL" clId="{0951E093-036D-41C5-8DFD-E5068FB60C18}" dt="2020-10-01T22:46:51.182" v="7787"/>
          <ac:cxnSpMkLst>
            <pc:docMk/>
            <pc:sldMk cId="4054885887" sldId="1143"/>
            <ac:cxnSpMk id="231" creationId="{16B88351-436C-4763-A8B5-F1FF3D15A9ED}"/>
          </ac:cxnSpMkLst>
        </pc:cxnChg>
        <pc:cxnChg chg="add del mod">
          <ac:chgData name="Danielle Detering" userId="385b7343-7e51-4167-b40a-3bc9ed8e0e06" providerId="ADAL" clId="{0951E093-036D-41C5-8DFD-E5068FB60C18}" dt="2020-10-01T22:46:51.182" v="7787"/>
          <ac:cxnSpMkLst>
            <pc:docMk/>
            <pc:sldMk cId="4054885887" sldId="1143"/>
            <ac:cxnSpMk id="232" creationId="{C1ABFB5E-DD0B-4288-9161-DBA3DB5B8250}"/>
          </ac:cxnSpMkLst>
        </pc:cxnChg>
        <pc:cxnChg chg="add del mod">
          <ac:chgData name="Danielle Detering" userId="385b7343-7e51-4167-b40a-3bc9ed8e0e06" providerId="ADAL" clId="{0951E093-036D-41C5-8DFD-E5068FB60C18}" dt="2020-10-01T22:46:51.182" v="7787"/>
          <ac:cxnSpMkLst>
            <pc:docMk/>
            <pc:sldMk cId="4054885887" sldId="1143"/>
            <ac:cxnSpMk id="233" creationId="{C0FF02FB-063C-4137-BFD5-2E037051768D}"/>
          </ac:cxnSpMkLst>
        </pc:cxnChg>
        <pc:cxnChg chg="add del mod">
          <ac:chgData name="Danielle Detering" userId="385b7343-7e51-4167-b40a-3bc9ed8e0e06" providerId="ADAL" clId="{0951E093-036D-41C5-8DFD-E5068FB60C18}" dt="2020-10-01T22:46:51.182" v="7787"/>
          <ac:cxnSpMkLst>
            <pc:docMk/>
            <pc:sldMk cId="4054885887" sldId="1143"/>
            <ac:cxnSpMk id="234" creationId="{5E0349F6-C419-41C2-AB41-C55883DC4AA1}"/>
          </ac:cxnSpMkLst>
        </pc:cxnChg>
        <pc:cxnChg chg="add del mod">
          <ac:chgData name="Danielle Detering" userId="385b7343-7e51-4167-b40a-3bc9ed8e0e06" providerId="ADAL" clId="{0951E093-036D-41C5-8DFD-E5068FB60C18}" dt="2020-10-01T22:46:51.182" v="7787"/>
          <ac:cxnSpMkLst>
            <pc:docMk/>
            <pc:sldMk cId="4054885887" sldId="1143"/>
            <ac:cxnSpMk id="235" creationId="{FECD595E-04CE-4A25-88F3-10621A246DB0}"/>
          </ac:cxnSpMkLst>
        </pc:cxnChg>
        <pc:cxnChg chg="add del mod">
          <ac:chgData name="Danielle Detering" userId="385b7343-7e51-4167-b40a-3bc9ed8e0e06" providerId="ADAL" clId="{0951E093-036D-41C5-8DFD-E5068FB60C18}" dt="2020-10-01T22:46:51.182" v="7787"/>
          <ac:cxnSpMkLst>
            <pc:docMk/>
            <pc:sldMk cId="4054885887" sldId="1143"/>
            <ac:cxnSpMk id="236" creationId="{13A7B4B2-3A2F-4102-B12C-BF4BCBA78A2D}"/>
          </ac:cxnSpMkLst>
        </pc:cxnChg>
        <pc:cxnChg chg="add del mod">
          <ac:chgData name="Danielle Detering" userId="385b7343-7e51-4167-b40a-3bc9ed8e0e06" providerId="ADAL" clId="{0951E093-036D-41C5-8DFD-E5068FB60C18}" dt="2020-10-01T22:46:51.182" v="7787"/>
          <ac:cxnSpMkLst>
            <pc:docMk/>
            <pc:sldMk cId="4054885887" sldId="1143"/>
            <ac:cxnSpMk id="237" creationId="{E325A9A2-66F3-4923-956D-597D613F9B11}"/>
          </ac:cxnSpMkLst>
        </pc:cxnChg>
        <pc:cxnChg chg="add del mod">
          <ac:chgData name="Danielle Detering" userId="385b7343-7e51-4167-b40a-3bc9ed8e0e06" providerId="ADAL" clId="{0951E093-036D-41C5-8DFD-E5068FB60C18}" dt="2020-10-01T22:46:51.182" v="7787"/>
          <ac:cxnSpMkLst>
            <pc:docMk/>
            <pc:sldMk cId="4054885887" sldId="1143"/>
            <ac:cxnSpMk id="238" creationId="{A07E5612-05A4-4253-BC0B-2CA40D128D28}"/>
          </ac:cxnSpMkLst>
        </pc:cxnChg>
        <pc:cxnChg chg="add del mod">
          <ac:chgData name="Danielle Detering" userId="385b7343-7e51-4167-b40a-3bc9ed8e0e06" providerId="ADAL" clId="{0951E093-036D-41C5-8DFD-E5068FB60C18}" dt="2020-10-01T22:46:51.182" v="7787"/>
          <ac:cxnSpMkLst>
            <pc:docMk/>
            <pc:sldMk cId="4054885887" sldId="1143"/>
            <ac:cxnSpMk id="239" creationId="{48D65BD2-8904-4B09-B300-271C9EC3311C}"/>
          </ac:cxnSpMkLst>
        </pc:cxnChg>
        <pc:cxnChg chg="add del mod">
          <ac:chgData name="Danielle Detering" userId="385b7343-7e51-4167-b40a-3bc9ed8e0e06" providerId="ADAL" clId="{0951E093-036D-41C5-8DFD-E5068FB60C18}" dt="2020-10-01T22:46:51.182" v="7787"/>
          <ac:cxnSpMkLst>
            <pc:docMk/>
            <pc:sldMk cId="4054885887" sldId="1143"/>
            <ac:cxnSpMk id="240" creationId="{A4F7C8C3-4D05-46E9-9CF2-EFD6DA719647}"/>
          </ac:cxnSpMkLst>
        </pc:cxnChg>
        <pc:cxnChg chg="add del mod">
          <ac:chgData name="Danielle Detering" userId="385b7343-7e51-4167-b40a-3bc9ed8e0e06" providerId="ADAL" clId="{0951E093-036D-41C5-8DFD-E5068FB60C18}" dt="2020-10-01T22:46:51.182" v="7787"/>
          <ac:cxnSpMkLst>
            <pc:docMk/>
            <pc:sldMk cId="4054885887" sldId="1143"/>
            <ac:cxnSpMk id="241" creationId="{A82F966B-7B3A-4E4F-9D98-5CE07860EE47}"/>
          </ac:cxnSpMkLst>
        </pc:cxnChg>
        <pc:cxnChg chg="add del mod">
          <ac:chgData name="Danielle Detering" userId="385b7343-7e51-4167-b40a-3bc9ed8e0e06" providerId="ADAL" clId="{0951E093-036D-41C5-8DFD-E5068FB60C18}" dt="2020-10-01T22:46:51.182" v="7787"/>
          <ac:cxnSpMkLst>
            <pc:docMk/>
            <pc:sldMk cId="4054885887" sldId="1143"/>
            <ac:cxnSpMk id="242" creationId="{BF1567B8-DB0E-4008-8FB2-51E21DC75C5D}"/>
          </ac:cxnSpMkLst>
        </pc:cxnChg>
        <pc:cxnChg chg="add del mod">
          <ac:chgData name="Danielle Detering" userId="385b7343-7e51-4167-b40a-3bc9ed8e0e06" providerId="ADAL" clId="{0951E093-036D-41C5-8DFD-E5068FB60C18}" dt="2020-10-01T22:46:51.182" v="7787"/>
          <ac:cxnSpMkLst>
            <pc:docMk/>
            <pc:sldMk cId="4054885887" sldId="1143"/>
            <ac:cxnSpMk id="243" creationId="{5DD8D614-DEE9-460E-913E-A4372D36B3E2}"/>
          </ac:cxnSpMkLst>
        </pc:cxnChg>
        <pc:cxnChg chg="add del mod">
          <ac:chgData name="Danielle Detering" userId="385b7343-7e51-4167-b40a-3bc9ed8e0e06" providerId="ADAL" clId="{0951E093-036D-41C5-8DFD-E5068FB60C18}" dt="2020-10-01T22:46:51.182" v="7787"/>
          <ac:cxnSpMkLst>
            <pc:docMk/>
            <pc:sldMk cId="4054885887" sldId="1143"/>
            <ac:cxnSpMk id="244" creationId="{E307F62F-FB22-4063-BB7F-CD390E4C0097}"/>
          </ac:cxnSpMkLst>
        </pc:cxnChg>
        <pc:cxnChg chg="add del mod">
          <ac:chgData name="Danielle Detering" userId="385b7343-7e51-4167-b40a-3bc9ed8e0e06" providerId="ADAL" clId="{0951E093-036D-41C5-8DFD-E5068FB60C18}" dt="2020-10-01T22:46:51.182" v="7787"/>
          <ac:cxnSpMkLst>
            <pc:docMk/>
            <pc:sldMk cId="4054885887" sldId="1143"/>
            <ac:cxnSpMk id="246" creationId="{838822B9-E019-42CA-B6D2-CBF49AE09454}"/>
          </ac:cxnSpMkLst>
        </pc:cxnChg>
        <pc:cxnChg chg="add del mod">
          <ac:chgData name="Danielle Detering" userId="385b7343-7e51-4167-b40a-3bc9ed8e0e06" providerId="ADAL" clId="{0951E093-036D-41C5-8DFD-E5068FB60C18}" dt="2020-10-01T22:46:51.182" v="7787"/>
          <ac:cxnSpMkLst>
            <pc:docMk/>
            <pc:sldMk cId="4054885887" sldId="1143"/>
            <ac:cxnSpMk id="248" creationId="{98134531-0C3E-4627-8021-10F93F64B061}"/>
          </ac:cxnSpMkLst>
        </pc:cxnChg>
        <pc:cxnChg chg="add del mod">
          <ac:chgData name="Danielle Detering" userId="385b7343-7e51-4167-b40a-3bc9ed8e0e06" providerId="ADAL" clId="{0951E093-036D-41C5-8DFD-E5068FB60C18}" dt="2020-10-01T22:46:51.182" v="7787"/>
          <ac:cxnSpMkLst>
            <pc:docMk/>
            <pc:sldMk cId="4054885887" sldId="1143"/>
            <ac:cxnSpMk id="249" creationId="{156A53B5-2095-42B8-8E6A-837B934B114B}"/>
          </ac:cxnSpMkLst>
        </pc:cxnChg>
        <pc:cxnChg chg="add del mod">
          <ac:chgData name="Danielle Detering" userId="385b7343-7e51-4167-b40a-3bc9ed8e0e06" providerId="ADAL" clId="{0951E093-036D-41C5-8DFD-E5068FB60C18}" dt="2020-10-01T22:46:51.182" v="7787"/>
          <ac:cxnSpMkLst>
            <pc:docMk/>
            <pc:sldMk cId="4054885887" sldId="1143"/>
            <ac:cxnSpMk id="250" creationId="{4CCD1754-C932-4030-B2E6-C82F5CDCDD92}"/>
          </ac:cxnSpMkLst>
        </pc:cxnChg>
        <pc:cxnChg chg="add del mod">
          <ac:chgData name="Danielle Detering" userId="385b7343-7e51-4167-b40a-3bc9ed8e0e06" providerId="ADAL" clId="{0951E093-036D-41C5-8DFD-E5068FB60C18}" dt="2020-10-01T22:46:51.182" v="7787"/>
          <ac:cxnSpMkLst>
            <pc:docMk/>
            <pc:sldMk cId="4054885887" sldId="1143"/>
            <ac:cxnSpMk id="253" creationId="{C21033DD-9950-4440-AC12-EDC2F929520C}"/>
          </ac:cxnSpMkLst>
        </pc:cxnChg>
        <pc:cxnChg chg="add del mod">
          <ac:chgData name="Danielle Detering" userId="385b7343-7e51-4167-b40a-3bc9ed8e0e06" providerId="ADAL" clId="{0951E093-036D-41C5-8DFD-E5068FB60C18}" dt="2020-10-01T22:46:51.182" v="7787"/>
          <ac:cxnSpMkLst>
            <pc:docMk/>
            <pc:sldMk cId="4054885887" sldId="1143"/>
            <ac:cxnSpMk id="254" creationId="{07BF7B59-F80A-4746-842D-ED38A7E113B7}"/>
          </ac:cxnSpMkLst>
        </pc:cxnChg>
        <pc:cxnChg chg="add del mod">
          <ac:chgData name="Danielle Detering" userId="385b7343-7e51-4167-b40a-3bc9ed8e0e06" providerId="ADAL" clId="{0951E093-036D-41C5-8DFD-E5068FB60C18}" dt="2020-10-01T22:46:51.182" v="7787"/>
          <ac:cxnSpMkLst>
            <pc:docMk/>
            <pc:sldMk cId="4054885887" sldId="1143"/>
            <ac:cxnSpMk id="255" creationId="{C51C51C8-E845-4E5F-9D2D-A9EFA3CA3AC4}"/>
          </ac:cxnSpMkLst>
        </pc:cxnChg>
        <pc:cxnChg chg="add del mod">
          <ac:chgData name="Danielle Detering" userId="385b7343-7e51-4167-b40a-3bc9ed8e0e06" providerId="ADAL" clId="{0951E093-036D-41C5-8DFD-E5068FB60C18}" dt="2020-10-01T22:46:51.182" v="7787"/>
          <ac:cxnSpMkLst>
            <pc:docMk/>
            <pc:sldMk cId="4054885887" sldId="1143"/>
            <ac:cxnSpMk id="256" creationId="{20197C03-E2CB-471F-B195-5FFECA8E12CF}"/>
          </ac:cxnSpMkLst>
        </pc:cxnChg>
        <pc:cxnChg chg="add del mod">
          <ac:chgData name="Danielle Detering" userId="385b7343-7e51-4167-b40a-3bc9ed8e0e06" providerId="ADAL" clId="{0951E093-036D-41C5-8DFD-E5068FB60C18}" dt="2020-10-01T22:46:51.182" v="7787"/>
          <ac:cxnSpMkLst>
            <pc:docMk/>
            <pc:sldMk cId="4054885887" sldId="1143"/>
            <ac:cxnSpMk id="257" creationId="{D07A4D40-B800-4619-BA34-35C8173A847D}"/>
          </ac:cxnSpMkLst>
        </pc:cxnChg>
        <pc:cxnChg chg="add del mod">
          <ac:chgData name="Danielle Detering" userId="385b7343-7e51-4167-b40a-3bc9ed8e0e06" providerId="ADAL" clId="{0951E093-036D-41C5-8DFD-E5068FB60C18}" dt="2020-10-01T22:46:51.182" v="7787"/>
          <ac:cxnSpMkLst>
            <pc:docMk/>
            <pc:sldMk cId="4054885887" sldId="1143"/>
            <ac:cxnSpMk id="258" creationId="{8AB2A688-36F3-467A-8983-84A87B720467}"/>
          </ac:cxnSpMkLst>
        </pc:cxnChg>
        <pc:cxnChg chg="add del mod">
          <ac:chgData name="Danielle Detering" userId="385b7343-7e51-4167-b40a-3bc9ed8e0e06" providerId="ADAL" clId="{0951E093-036D-41C5-8DFD-E5068FB60C18}" dt="2020-10-01T22:46:50.381" v="7784" actId="478"/>
          <ac:cxnSpMkLst>
            <pc:docMk/>
            <pc:sldMk cId="4054885887" sldId="1143"/>
            <ac:cxnSpMk id="350" creationId="{8502A16E-CC18-4C3C-9950-2E2B7E05CAC0}"/>
          </ac:cxnSpMkLst>
        </pc:cxnChg>
        <pc:cxnChg chg="add del mod">
          <ac:chgData name="Danielle Detering" userId="385b7343-7e51-4167-b40a-3bc9ed8e0e06" providerId="ADAL" clId="{0951E093-036D-41C5-8DFD-E5068FB60C18}" dt="2020-10-01T22:46:50.381" v="7784" actId="478"/>
          <ac:cxnSpMkLst>
            <pc:docMk/>
            <pc:sldMk cId="4054885887" sldId="1143"/>
            <ac:cxnSpMk id="353" creationId="{543BD236-EC02-4547-BC74-B5791B8E57A3}"/>
          </ac:cxnSpMkLst>
        </pc:cxnChg>
        <pc:cxnChg chg="add del mod">
          <ac:chgData name="Danielle Detering" userId="385b7343-7e51-4167-b40a-3bc9ed8e0e06" providerId="ADAL" clId="{0951E093-036D-41C5-8DFD-E5068FB60C18}" dt="2020-10-01T22:46:50.381" v="7784" actId="478"/>
          <ac:cxnSpMkLst>
            <pc:docMk/>
            <pc:sldMk cId="4054885887" sldId="1143"/>
            <ac:cxnSpMk id="356" creationId="{B3CD15AA-78C5-4B63-AAAC-A76664F8E159}"/>
          </ac:cxnSpMkLst>
        </pc:cxnChg>
        <pc:cxnChg chg="add del mod">
          <ac:chgData name="Danielle Detering" userId="385b7343-7e51-4167-b40a-3bc9ed8e0e06" providerId="ADAL" clId="{0951E093-036D-41C5-8DFD-E5068FB60C18}" dt="2020-10-01T22:46:50.381" v="7784" actId="478"/>
          <ac:cxnSpMkLst>
            <pc:docMk/>
            <pc:sldMk cId="4054885887" sldId="1143"/>
            <ac:cxnSpMk id="362" creationId="{B664FC83-530E-476B-865B-28DD0C012F7F}"/>
          </ac:cxnSpMkLst>
        </pc:cxnChg>
        <pc:cxnChg chg="add del mod">
          <ac:chgData name="Danielle Detering" userId="385b7343-7e51-4167-b40a-3bc9ed8e0e06" providerId="ADAL" clId="{0951E093-036D-41C5-8DFD-E5068FB60C18}" dt="2020-10-01T22:46:50.381" v="7784" actId="478"/>
          <ac:cxnSpMkLst>
            <pc:docMk/>
            <pc:sldMk cId="4054885887" sldId="1143"/>
            <ac:cxnSpMk id="365" creationId="{831D40C3-42FC-498F-9397-589F3E72C3AF}"/>
          </ac:cxnSpMkLst>
        </pc:cxnChg>
        <pc:cxnChg chg="add del mod">
          <ac:chgData name="Danielle Detering" userId="385b7343-7e51-4167-b40a-3bc9ed8e0e06" providerId="ADAL" clId="{0951E093-036D-41C5-8DFD-E5068FB60C18}" dt="2020-10-01T22:46:50.381" v="7784" actId="478"/>
          <ac:cxnSpMkLst>
            <pc:docMk/>
            <pc:sldMk cId="4054885887" sldId="1143"/>
            <ac:cxnSpMk id="368" creationId="{6600587D-76D1-4514-9715-E6BBA9365E09}"/>
          </ac:cxnSpMkLst>
        </pc:cxnChg>
      </pc:sldChg>
      <pc:sldChg chg="addSp delSp modSp mod modTransition">
        <pc:chgData name="Danielle Detering" userId="385b7343-7e51-4167-b40a-3bc9ed8e0e06" providerId="ADAL" clId="{0951E093-036D-41C5-8DFD-E5068FB60C18}" dt="2020-10-02T00:55:16.527" v="7799"/>
        <pc:sldMkLst>
          <pc:docMk/>
          <pc:sldMk cId="1151443106" sldId="1144"/>
        </pc:sldMkLst>
        <pc:spChg chg="add mod">
          <ac:chgData name="Danielle Detering" userId="385b7343-7e51-4167-b40a-3bc9ed8e0e06" providerId="ADAL" clId="{0951E093-036D-41C5-8DFD-E5068FB60C18}" dt="2020-10-01T22:46:50.907" v="7786" actId="552"/>
          <ac:spMkLst>
            <pc:docMk/>
            <pc:sldMk cId="1151443106" sldId="1144"/>
            <ac:spMk id="3" creationId="{2485CA84-A907-435D-81BB-21133C8C5FEE}"/>
          </ac:spMkLst>
        </pc:spChg>
        <pc:spChg chg="del">
          <ac:chgData name="Danielle Detering" userId="385b7343-7e51-4167-b40a-3bc9ed8e0e06" providerId="ADAL" clId="{0951E093-036D-41C5-8DFD-E5068FB60C18}" dt="2020-08-26T01:46:59.850" v="6638" actId="478"/>
          <ac:spMkLst>
            <pc:docMk/>
            <pc:sldMk cId="1151443106" sldId="1144"/>
            <ac:spMk id="4" creationId="{DE1A7C0F-14D3-47E7-A5D8-1C937386D0A3}"/>
          </ac:spMkLst>
        </pc:spChg>
        <pc:spChg chg="del">
          <ac:chgData name="Danielle Detering" userId="385b7343-7e51-4167-b40a-3bc9ed8e0e06" providerId="ADAL" clId="{0951E093-036D-41C5-8DFD-E5068FB60C18}" dt="2020-08-26T01:47:01.183" v="6639" actId="478"/>
          <ac:spMkLst>
            <pc:docMk/>
            <pc:sldMk cId="1151443106" sldId="1144"/>
            <ac:spMk id="5" creationId="{758C93C1-9E8E-4ECA-AC29-5D6778566349}"/>
          </ac:spMkLst>
        </pc:spChg>
        <pc:spChg chg="del">
          <ac:chgData name="Danielle Detering" userId="385b7343-7e51-4167-b40a-3bc9ed8e0e06" providerId="ADAL" clId="{0951E093-036D-41C5-8DFD-E5068FB60C18}" dt="2020-08-26T01:47:02.791" v="6640" actId="478"/>
          <ac:spMkLst>
            <pc:docMk/>
            <pc:sldMk cId="1151443106" sldId="1144"/>
            <ac:spMk id="6" creationId="{092EFEED-431D-46B5-A42A-E1F610062AFE}"/>
          </ac:spMkLst>
        </pc:spChg>
        <pc:spChg chg="del">
          <ac:chgData name="Danielle Detering" userId="385b7343-7e51-4167-b40a-3bc9ed8e0e06" providerId="ADAL" clId="{0951E093-036D-41C5-8DFD-E5068FB60C18}" dt="2020-10-01T22:44:02.303" v="7752" actId="478"/>
          <ac:spMkLst>
            <pc:docMk/>
            <pc:sldMk cId="1151443106" sldId="1144"/>
            <ac:spMk id="7" creationId="{82114283-0862-4EF1-AB42-320B31DD48DF}"/>
          </ac:spMkLst>
        </pc:spChg>
        <pc:spChg chg="del">
          <ac:chgData name="Danielle Detering" userId="385b7343-7e51-4167-b40a-3bc9ed8e0e06" providerId="ADAL" clId="{0951E093-036D-41C5-8DFD-E5068FB60C18}" dt="2020-10-01T22:44:02.303" v="7752" actId="478"/>
          <ac:spMkLst>
            <pc:docMk/>
            <pc:sldMk cId="1151443106" sldId="1144"/>
            <ac:spMk id="8" creationId="{CFB238DC-76D8-415F-AF2E-94FECC3FC4BE}"/>
          </ac:spMkLst>
        </pc:spChg>
        <pc:spChg chg="del">
          <ac:chgData name="Danielle Detering" userId="385b7343-7e51-4167-b40a-3bc9ed8e0e06" providerId="ADAL" clId="{0951E093-036D-41C5-8DFD-E5068FB60C18}" dt="2020-10-01T22:44:02.303" v="7752" actId="478"/>
          <ac:spMkLst>
            <pc:docMk/>
            <pc:sldMk cId="1151443106" sldId="1144"/>
            <ac:spMk id="9" creationId="{67A161EF-C879-4F29-A91A-FE1E0A957CB1}"/>
          </ac:spMkLst>
        </pc:spChg>
        <pc:spChg chg="del">
          <ac:chgData name="Danielle Detering" userId="385b7343-7e51-4167-b40a-3bc9ed8e0e06" providerId="ADAL" clId="{0951E093-036D-41C5-8DFD-E5068FB60C18}" dt="2020-10-01T22:44:02.303" v="7752" actId="478"/>
          <ac:spMkLst>
            <pc:docMk/>
            <pc:sldMk cId="1151443106" sldId="1144"/>
            <ac:spMk id="10" creationId="{F5DBAD8F-7AF5-4839-9BEC-FC0BC2AE6B22}"/>
          </ac:spMkLst>
        </pc:spChg>
        <pc:spChg chg="del">
          <ac:chgData name="Danielle Detering" userId="385b7343-7e51-4167-b40a-3bc9ed8e0e06" providerId="ADAL" clId="{0951E093-036D-41C5-8DFD-E5068FB60C18}" dt="2020-10-01T22:44:02.303" v="7752" actId="478"/>
          <ac:spMkLst>
            <pc:docMk/>
            <pc:sldMk cId="1151443106" sldId="1144"/>
            <ac:spMk id="11" creationId="{C572FA9B-4D65-488F-9B2A-A1DA056F41EF}"/>
          </ac:spMkLst>
        </pc:spChg>
        <pc:spChg chg="del">
          <ac:chgData name="Danielle Detering" userId="385b7343-7e51-4167-b40a-3bc9ed8e0e06" providerId="ADAL" clId="{0951E093-036D-41C5-8DFD-E5068FB60C18}" dt="2020-10-01T22:44:02.303" v="7752" actId="478"/>
          <ac:spMkLst>
            <pc:docMk/>
            <pc:sldMk cId="1151443106" sldId="1144"/>
            <ac:spMk id="12" creationId="{26069145-1720-4519-83FE-E243B584251C}"/>
          </ac:spMkLst>
        </pc:spChg>
        <pc:spChg chg="del">
          <ac:chgData name="Danielle Detering" userId="385b7343-7e51-4167-b40a-3bc9ed8e0e06" providerId="ADAL" clId="{0951E093-036D-41C5-8DFD-E5068FB60C18}" dt="2020-10-01T22:44:02.303" v="7752" actId="478"/>
          <ac:spMkLst>
            <pc:docMk/>
            <pc:sldMk cId="1151443106" sldId="1144"/>
            <ac:spMk id="13" creationId="{3A1C0963-15D6-45A6-B782-1BAA6EC63B8A}"/>
          </ac:spMkLst>
        </pc:spChg>
        <pc:spChg chg="add mod">
          <ac:chgData name="Danielle Detering" userId="385b7343-7e51-4167-b40a-3bc9ed8e0e06" providerId="ADAL" clId="{0951E093-036D-41C5-8DFD-E5068FB60C18}" dt="2020-10-01T22:46:50.907" v="7786" actId="552"/>
          <ac:spMkLst>
            <pc:docMk/>
            <pc:sldMk cId="1151443106" sldId="1144"/>
            <ac:spMk id="26" creationId="{53B24AB3-BD7A-4A6A-9E0E-F9892786968F}"/>
          </ac:spMkLst>
        </pc:spChg>
        <pc:spChg chg="add">
          <ac:chgData name="Danielle Detering" userId="385b7343-7e51-4167-b40a-3bc9ed8e0e06" providerId="ADAL" clId="{0951E093-036D-41C5-8DFD-E5068FB60C18}" dt="2020-08-26T01:47:05.077" v="6642" actId="22"/>
          <ac:spMkLst>
            <pc:docMk/>
            <pc:sldMk cId="1151443106" sldId="1144"/>
            <ac:spMk id="27" creationId="{79D9D2BD-7276-420F-89A2-35A1FAA3A0C3}"/>
          </ac:spMkLst>
        </pc:spChg>
        <pc:spChg chg="add mod">
          <ac:chgData name="Danielle Detering" userId="385b7343-7e51-4167-b40a-3bc9ed8e0e06" providerId="ADAL" clId="{0951E093-036D-41C5-8DFD-E5068FB60C18}" dt="2020-10-01T22:46:50.907" v="7786" actId="552"/>
          <ac:spMkLst>
            <pc:docMk/>
            <pc:sldMk cId="1151443106" sldId="1144"/>
            <ac:spMk id="28" creationId="{CFD98014-5223-416C-BF0C-3B7797DC2214}"/>
          </ac:spMkLst>
        </pc:spChg>
        <pc:spChg chg="del">
          <ac:chgData name="Danielle Detering" userId="385b7343-7e51-4167-b40a-3bc9ed8e0e06" providerId="ADAL" clId="{0951E093-036D-41C5-8DFD-E5068FB60C18}" dt="2020-10-01T22:44:02.303" v="7752" actId="478"/>
          <ac:spMkLst>
            <pc:docMk/>
            <pc:sldMk cId="1151443106" sldId="1144"/>
            <ac:spMk id="43" creationId="{A1400A66-3381-4C16-8E62-78EC2F564D9C}"/>
          </ac:spMkLst>
        </pc:spChg>
        <pc:spChg chg="del">
          <ac:chgData name="Danielle Detering" userId="385b7343-7e51-4167-b40a-3bc9ed8e0e06" providerId="ADAL" clId="{0951E093-036D-41C5-8DFD-E5068FB60C18}" dt="2020-10-01T22:44:02.303" v="7752" actId="478"/>
          <ac:spMkLst>
            <pc:docMk/>
            <pc:sldMk cId="1151443106" sldId="1144"/>
            <ac:spMk id="45" creationId="{F1C34ADE-FA10-4B1D-9D56-960D900CEB25}"/>
          </ac:spMkLst>
        </pc:spChg>
        <pc:spChg chg="del">
          <ac:chgData name="Danielle Detering" userId="385b7343-7e51-4167-b40a-3bc9ed8e0e06" providerId="ADAL" clId="{0951E093-036D-41C5-8DFD-E5068FB60C18}" dt="2020-10-01T22:44:02.303" v="7752" actId="478"/>
          <ac:spMkLst>
            <pc:docMk/>
            <pc:sldMk cId="1151443106" sldId="1144"/>
            <ac:spMk id="47" creationId="{67AABA9F-FA31-43A6-A134-C706BCFDB504}"/>
          </ac:spMkLst>
        </pc:spChg>
        <pc:spChg chg="del">
          <ac:chgData name="Danielle Detering" userId="385b7343-7e51-4167-b40a-3bc9ed8e0e06" providerId="ADAL" clId="{0951E093-036D-41C5-8DFD-E5068FB60C18}" dt="2020-10-01T22:44:02.303" v="7752" actId="478"/>
          <ac:spMkLst>
            <pc:docMk/>
            <pc:sldMk cId="1151443106" sldId="1144"/>
            <ac:spMk id="49" creationId="{D1016F3E-D80E-4853-8D61-707B4194AE6F}"/>
          </ac:spMkLst>
        </pc:spChg>
        <pc:spChg chg="del">
          <ac:chgData name="Danielle Detering" userId="385b7343-7e51-4167-b40a-3bc9ed8e0e06" providerId="ADAL" clId="{0951E093-036D-41C5-8DFD-E5068FB60C18}" dt="2020-10-01T22:44:02.303" v="7752" actId="478"/>
          <ac:spMkLst>
            <pc:docMk/>
            <pc:sldMk cId="1151443106" sldId="1144"/>
            <ac:spMk id="51" creationId="{1D8F3AEF-3E6C-4243-85AD-D6657A26C4E7}"/>
          </ac:spMkLst>
        </pc:spChg>
        <pc:spChg chg="del">
          <ac:chgData name="Danielle Detering" userId="385b7343-7e51-4167-b40a-3bc9ed8e0e06" providerId="ADAL" clId="{0951E093-036D-41C5-8DFD-E5068FB60C18}" dt="2020-10-01T22:44:02.303" v="7752" actId="478"/>
          <ac:spMkLst>
            <pc:docMk/>
            <pc:sldMk cId="1151443106" sldId="1144"/>
            <ac:spMk id="53" creationId="{3CBA4C39-CCF9-4498-AF79-67230E9C1B01}"/>
          </ac:spMkLst>
        </pc:spChg>
        <pc:spChg chg="del">
          <ac:chgData name="Danielle Detering" userId="385b7343-7e51-4167-b40a-3bc9ed8e0e06" providerId="ADAL" clId="{0951E093-036D-41C5-8DFD-E5068FB60C18}" dt="2020-10-01T22:44:02.303" v="7752" actId="478"/>
          <ac:spMkLst>
            <pc:docMk/>
            <pc:sldMk cId="1151443106" sldId="1144"/>
            <ac:spMk id="55" creationId="{6EAD165D-6449-4FA9-9965-FA133C1C39AD}"/>
          </ac:spMkLst>
        </pc:spChg>
        <pc:spChg chg="del">
          <ac:chgData name="Danielle Detering" userId="385b7343-7e51-4167-b40a-3bc9ed8e0e06" providerId="ADAL" clId="{0951E093-036D-41C5-8DFD-E5068FB60C18}" dt="2020-10-01T22:44:02.303" v="7752" actId="478"/>
          <ac:spMkLst>
            <pc:docMk/>
            <pc:sldMk cId="1151443106" sldId="1144"/>
            <ac:spMk id="57" creationId="{9452B148-A181-450F-9DB2-E4D5F9FE5B2C}"/>
          </ac:spMkLst>
        </pc:spChg>
        <pc:spChg chg="del">
          <ac:chgData name="Danielle Detering" userId="385b7343-7e51-4167-b40a-3bc9ed8e0e06" providerId="ADAL" clId="{0951E093-036D-41C5-8DFD-E5068FB60C18}" dt="2020-10-01T22:44:02.303" v="7752" actId="478"/>
          <ac:spMkLst>
            <pc:docMk/>
            <pc:sldMk cId="1151443106" sldId="1144"/>
            <ac:spMk id="59" creationId="{F1609ABE-E69B-4894-9C6E-FB1AE18E5DA2}"/>
          </ac:spMkLst>
        </pc:spChg>
        <pc:spChg chg="add mod">
          <ac:chgData name="Danielle Detering" userId="385b7343-7e51-4167-b40a-3bc9ed8e0e06" providerId="ADAL" clId="{0951E093-036D-41C5-8DFD-E5068FB60C18}" dt="2020-10-01T22:44:15.918" v="7754" actId="1076"/>
          <ac:spMkLst>
            <pc:docMk/>
            <pc:sldMk cId="1151443106" sldId="1144"/>
            <ac:spMk id="81" creationId="{4B048139-F13B-43FA-B33B-435106851131}"/>
          </ac:spMkLst>
        </pc:spChg>
        <pc:spChg chg="add mod">
          <ac:chgData name="Danielle Detering" userId="385b7343-7e51-4167-b40a-3bc9ed8e0e06" providerId="ADAL" clId="{0951E093-036D-41C5-8DFD-E5068FB60C18}" dt="2020-10-01T22:44:15.918" v="7754" actId="1076"/>
          <ac:spMkLst>
            <pc:docMk/>
            <pc:sldMk cId="1151443106" sldId="1144"/>
            <ac:spMk id="82" creationId="{A28C4ADA-4BC6-46A6-A2F7-276F8838B4C2}"/>
          </ac:spMkLst>
        </pc:spChg>
        <pc:spChg chg="add mod">
          <ac:chgData name="Danielle Detering" userId="385b7343-7e51-4167-b40a-3bc9ed8e0e06" providerId="ADAL" clId="{0951E093-036D-41C5-8DFD-E5068FB60C18}" dt="2020-10-01T22:44:15.918" v="7754" actId="1076"/>
          <ac:spMkLst>
            <pc:docMk/>
            <pc:sldMk cId="1151443106" sldId="1144"/>
            <ac:spMk id="83" creationId="{0F4E7910-E218-43E2-981F-D231821BD830}"/>
          </ac:spMkLst>
        </pc:spChg>
        <pc:spChg chg="add mod">
          <ac:chgData name="Danielle Detering" userId="385b7343-7e51-4167-b40a-3bc9ed8e0e06" providerId="ADAL" clId="{0951E093-036D-41C5-8DFD-E5068FB60C18}" dt="2020-10-01T22:44:15.918" v="7754" actId="1076"/>
          <ac:spMkLst>
            <pc:docMk/>
            <pc:sldMk cId="1151443106" sldId="1144"/>
            <ac:spMk id="84" creationId="{8FE3DFFB-50B3-4A08-AFDA-C5F0766F525D}"/>
          </ac:spMkLst>
        </pc:spChg>
        <pc:spChg chg="add mod">
          <ac:chgData name="Danielle Detering" userId="385b7343-7e51-4167-b40a-3bc9ed8e0e06" providerId="ADAL" clId="{0951E093-036D-41C5-8DFD-E5068FB60C18}" dt="2020-10-01T22:44:15.918" v="7754" actId="1076"/>
          <ac:spMkLst>
            <pc:docMk/>
            <pc:sldMk cId="1151443106" sldId="1144"/>
            <ac:spMk id="85" creationId="{77952AF0-A1D5-4D7A-974E-6D625B735024}"/>
          </ac:spMkLst>
        </pc:spChg>
        <pc:spChg chg="add mod">
          <ac:chgData name="Danielle Detering" userId="385b7343-7e51-4167-b40a-3bc9ed8e0e06" providerId="ADAL" clId="{0951E093-036D-41C5-8DFD-E5068FB60C18}" dt="2020-10-01T22:44:15.918" v="7754" actId="1076"/>
          <ac:spMkLst>
            <pc:docMk/>
            <pc:sldMk cId="1151443106" sldId="1144"/>
            <ac:spMk id="86" creationId="{BE77691B-474C-4EAE-BE13-0DD2CBA789E7}"/>
          </ac:spMkLst>
        </pc:spChg>
        <pc:spChg chg="add mod">
          <ac:chgData name="Danielle Detering" userId="385b7343-7e51-4167-b40a-3bc9ed8e0e06" providerId="ADAL" clId="{0951E093-036D-41C5-8DFD-E5068FB60C18}" dt="2020-10-01T22:44:15.918" v="7754" actId="1076"/>
          <ac:spMkLst>
            <pc:docMk/>
            <pc:sldMk cId="1151443106" sldId="1144"/>
            <ac:spMk id="87" creationId="{5C04B8EF-E967-45D8-BA12-3EF29E3D0F25}"/>
          </ac:spMkLst>
        </pc:spChg>
        <pc:spChg chg="add mod">
          <ac:chgData name="Danielle Detering" userId="385b7343-7e51-4167-b40a-3bc9ed8e0e06" providerId="ADAL" clId="{0951E093-036D-41C5-8DFD-E5068FB60C18}" dt="2020-10-01T22:44:15.918" v="7754" actId="1076"/>
          <ac:spMkLst>
            <pc:docMk/>
            <pc:sldMk cId="1151443106" sldId="1144"/>
            <ac:spMk id="106" creationId="{B769BD9F-EBE4-4EB4-BFB3-730DE6280020}"/>
          </ac:spMkLst>
        </pc:spChg>
        <pc:spChg chg="add mod">
          <ac:chgData name="Danielle Detering" userId="385b7343-7e51-4167-b40a-3bc9ed8e0e06" providerId="ADAL" clId="{0951E093-036D-41C5-8DFD-E5068FB60C18}" dt="2020-10-01T22:44:15.918" v="7754" actId="1076"/>
          <ac:spMkLst>
            <pc:docMk/>
            <pc:sldMk cId="1151443106" sldId="1144"/>
            <ac:spMk id="108" creationId="{DE918818-87DB-4A63-A5D8-688759915F46}"/>
          </ac:spMkLst>
        </pc:spChg>
        <pc:spChg chg="add mod">
          <ac:chgData name="Danielle Detering" userId="385b7343-7e51-4167-b40a-3bc9ed8e0e06" providerId="ADAL" clId="{0951E093-036D-41C5-8DFD-E5068FB60C18}" dt="2020-10-01T22:44:15.918" v="7754" actId="1076"/>
          <ac:spMkLst>
            <pc:docMk/>
            <pc:sldMk cId="1151443106" sldId="1144"/>
            <ac:spMk id="109" creationId="{EB9130A9-2464-45E8-ADE0-1CFBAABAD512}"/>
          </ac:spMkLst>
        </pc:spChg>
        <pc:spChg chg="add mod">
          <ac:chgData name="Danielle Detering" userId="385b7343-7e51-4167-b40a-3bc9ed8e0e06" providerId="ADAL" clId="{0951E093-036D-41C5-8DFD-E5068FB60C18}" dt="2020-10-01T22:44:15.918" v="7754" actId="1076"/>
          <ac:spMkLst>
            <pc:docMk/>
            <pc:sldMk cId="1151443106" sldId="1144"/>
            <ac:spMk id="111" creationId="{2EC84CDA-001C-4798-A5C2-D959031FCE64}"/>
          </ac:spMkLst>
        </pc:spChg>
        <pc:spChg chg="add mod">
          <ac:chgData name="Danielle Detering" userId="385b7343-7e51-4167-b40a-3bc9ed8e0e06" providerId="ADAL" clId="{0951E093-036D-41C5-8DFD-E5068FB60C18}" dt="2020-10-01T22:44:15.918" v="7754" actId="1076"/>
          <ac:spMkLst>
            <pc:docMk/>
            <pc:sldMk cId="1151443106" sldId="1144"/>
            <ac:spMk id="112" creationId="{43BBE948-9FD5-4054-A59F-106215CE13AF}"/>
          </ac:spMkLst>
        </pc:spChg>
        <pc:spChg chg="add mod">
          <ac:chgData name="Danielle Detering" userId="385b7343-7e51-4167-b40a-3bc9ed8e0e06" providerId="ADAL" clId="{0951E093-036D-41C5-8DFD-E5068FB60C18}" dt="2020-10-01T22:44:15.918" v="7754" actId="1076"/>
          <ac:spMkLst>
            <pc:docMk/>
            <pc:sldMk cId="1151443106" sldId="1144"/>
            <ac:spMk id="114" creationId="{109B7FD9-AAF2-46C4-8A9E-069444006ED3}"/>
          </ac:spMkLst>
        </pc:spChg>
        <pc:spChg chg="add mod">
          <ac:chgData name="Danielle Detering" userId="385b7343-7e51-4167-b40a-3bc9ed8e0e06" providerId="ADAL" clId="{0951E093-036D-41C5-8DFD-E5068FB60C18}" dt="2020-10-01T22:44:15.918" v="7754" actId="1076"/>
          <ac:spMkLst>
            <pc:docMk/>
            <pc:sldMk cId="1151443106" sldId="1144"/>
            <ac:spMk id="115" creationId="{E9DC7872-1AF3-4FDC-913E-840F4CE32E5E}"/>
          </ac:spMkLst>
        </pc:spChg>
        <pc:spChg chg="add mod">
          <ac:chgData name="Danielle Detering" userId="385b7343-7e51-4167-b40a-3bc9ed8e0e06" providerId="ADAL" clId="{0951E093-036D-41C5-8DFD-E5068FB60C18}" dt="2020-10-01T22:44:15.918" v="7754" actId="1076"/>
          <ac:spMkLst>
            <pc:docMk/>
            <pc:sldMk cId="1151443106" sldId="1144"/>
            <ac:spMk id="117" creationId="{0DF80451-4E4F-4E3B-83EA-74B8C305BAB5}"/>
          </ac:spMkLst>
        </pc:spChg>
        <pc:spChg chg="add mod">
          <ac:chgData name="Danielle Detering" userId="385b7343-7e51-4167-b40a-3bc9ed8e0e06" providerId="ADAL" clId="{0951E093-036D-41C5-8DFD-E5068FB60C18}" dt="2020-10-01T22:44:15.918" v="7754" actId="1076"/>
          <ac:spMkLst>
            <pc:docMk/>
            <pc:sldMk cId="1151443106" sldId="1144"/>
            <ac:spMk id="118" creationId="{D4EB7184-DC31-46B3-84B7-F78E27B3523A}"/>
          </ac:spMkLst>
        </pc:spChg>
        <pc:spChg chg="add mod">
          <ac:chgData name="Danielle Detering" userId="385b7343-7e51-4167-b40a-3bc9ed8e0e06" providerId="ADAL" clId="{0951E093-036D-41C5-8DFD-E5068FB60C18}" dt="2020-10-01T22:44:15.918" v="7754" actId="1076"/>
          <ac:spMkLst>
            <pc:docMk/>
            <pc:sldMk cId="1151443106" sldId="1144"/>
            <ac:spMk id="163" creationId="{CBC5590A-64C6-4362-870E-D38953DB4BDC}"/>
          </ac:spMkLst>
        </pc:spChg>
        <pc:spChg chg="add mod">
          <ac:chgData name="Danielle Detering" userId="385b7343-7e51-4167-b40a-3bc9ed8e0e06" providerId="ADAL" clId="{0951E093-036D-41C5-8DFD-E5068FB60C18}" dt="2020-10-01T22:44:15.918" v="7754" actId="1076"/>
          <ac:spMkLst>
            <pc:docMk/>
            <pc:sldMk cId="1151443106" sldId="1144"/>
            <ac:spMk id="169" creationId="{D25CD58E-6601-4454-B01E-AEC5FFCBC457}"/>
          </ac:spMkLst>
        </pc:spChg>
        <pc:spChg chg="add mod">
          <ac:chgData name="Danielle Detering" userId="385b7343-7e51-4167-b40a-3bc9ed8e0e06" providerId="ADAL" clId="{0951E093-036D-41C5-8DFD-E5068FB60C18}" dt="2020-10-01T22:44:15.918" v="7754" actId="1076"/>
          <ac:spMkLst>
            <pc:docMk/>
            <pc:sldMk cId="1151443106" sldId="1144"/>
            <ac:spMk id="170" creationId="{CD783EC2-094A-4CAF-BCDA-868569F10C0D}"/>
          </ac:spMkLst>
        </pc:spChg>
        <pc:spChg chg="del">
          <ac:chgData name="Danielle Detering" userId="385b7343-7e51-4167-b40a-3bc9ed8e0e06" providerId="ADAL" clId="{0951E093-036D-41C5-8DFD-E5068FB60C18}" dt="2020-10-01T22:44:02.303" v="7752" actId="478"/>
          <ac:spMkLst>
            <pc:docMk/>
            <pc:sldMk cId="1151443106" sldId="1144"/>
            <ac:spMk id="176" creationId="{FBB943A9-CB8F-4B29-8D91-5DAA8E3745CF}"/>
          </ac:spMkLst>
        </pc:spChg>
        <pc:spChg chg="del">
          <ac:chgData name="Danielle Detering" userId="385b7343-7e51-4167-b40a-3bc9ed8e0e06" providerId="ADAL" clId="{0951E093-036D-41C5-8DFD-E5068FB60C18}" dt="2020-10-01T22:44:02.303" v="7752" actId="478"/>
          <ac:spMkLst>
            <pc:docMk/>
            <pc:sldMk cId="1151443106" sldId="1144"/>
            <ac:spMk id="331" creationId="{9148D233-EF44-4C09-8CEA-430B99CD3AAF}"/>
          </ac:spMkLst>
        </pc:spChg>
        <pc:spChg chg="del">
          <ac:chgData name="Danielle Detering" userId="385b7343-7e51-4167-b40a-3bc9ed8e0e06" providerId="ADAL" clId="{0951E093-036D-41C5-8DFD-E5068FB60C18}" dt="2020-10-01T22:44:02.303" v="7752" actId="478"/>
          <ac:spMkLst>
            <pc:docMk/>
            <pc:sldMk cId="1151443106" sldId="1144"/>
            <ac:spMk id="348" creationId="{67D44328-C4A6-4FCA-948E-E386F7811A7B}"/>
          </ac:spMkLst>
        </pc:spChg>
        <pc:spChg chg="del">
          <ac:chgData name="Danielle Detering" userId="385b7343-7e51-4167-b40a-3bc9ed8e0e06" providerId="ADAL" clId="{0951E093-036D-41C5-8DFD-E5068FB60C18}" dt="2020-08-26T01:47:04.337" v="6641" actId="478"/>
          <ac:spMkLst>
            <pc:docMk/>
            <pc:sldMk cId="1151443106" sldId="1144"/>
            <ac:spMk id="381" creationId="{8044C778-233F-4F54-B536-9E615B0C618D}"/>
          </ac:spMkLst>
        </pc:spChg>
        <pc:picChg chg="add mod">
          <ac:chgData name="Danielle Detering" userId="385b7343-7e51-4167-b40a-3bc9ed8e0e06" providerId="ADAL" clId="{0951E093-036D-41C5-8DFD-E5068FB60C18}" dt="2020-10-01T22:44:15.918" v="7754" actId="1076"/>
          <ac:picMkLst>
            <pc:docMk/>
            <pc:sldMk cId="1151443106" sldId="1144"/>
            <ac:picMk id="160" creationId="{099F6E5E-0B75-4532-B586-C5707545337B}"/>
          </ac:picMkLst>
        </pc:picChg>
        <pc:picChg chg="del">
          <ac:chgData name="Danielle Detering" userId="385b7343-7e51-4167-b40a-3bc9ed8e0e06" providerId="ADAL" clId="{0951E093-036D-41C5-8DFD-E5068FB60C18}" dt="2020-10-01T22:44:02.303" v="7752" actId="478"/>
          <ac:picMkLst>
            <pc:docMk/>
            <pc:sldMk cId="1151443106" sldId="1144"/>
            <ac:picMk id="172" creationId="{37044013-1203-4241-9A9C-02FA98ED4BE0}"/>
          </ac:picMkLst>
        </pc:picChg>
        <pc:cxnChg chg="del mod">
          <ac:chgData name="Danielle Detering" userId="385b7343-7e51-4167-b40a-3bc9ed8e0e06" providerId="ADAL" clId="{0951E093-036D-41C5-8DFD-E5068FB60C18}" dt="2020-10-01T22:44:02.303" v="7752" actId="478"/>
          <ac:cxnSpMkLst>
            <pc:docMk/>
            <pc:sldMk cId="1151443106" sldId="1144"/>
            <ac:cxnSpMk id="14" creationId="{5529AD7C-5EB4-4810-BC28-F44301E036C7}"/>
          </ac:cxnSpMkLst>
        </pc:cxnChg>
        <pc:cxnChg chg="del mod">
          <ac:chgData name="Danielle Detering" userId="385b7343-7e51-4167-b40a-3bc9ed8e0e06" providerId="ADAL" clId="{0951E093-036D-41C5-8DFD-E5068FB60C18}" dt="2020-10-01T22:44:02.303" v="7752" actId="478"/>
          <ac:cxnSpMkLst>
            <pc:docMk/>
            <pc:sldMk cId="1151443106" sldId="1144"/>
            <ac:cxnSpMk id="15" creationId="{732F31E2-0E52-4569-8784-4C4DD7EC523C}"/>
          </ac:cxnSpMkLst>
        </pc:cxnChg>
        <pc:cxnChg chg="del mod">
          <ac:chgData name="Danielle Detering" userId="385b7343-7e51-4167-b40a-3bc9ed8e0e06" providerId="ADAL" clId="{0951E093-036D-41C5-8DFD-E5068FB60C18}" dt="2020-10-01T22:44:02.303" v="7752" actId="478"/>
          <ac:cxnSpMkLst>
            <pc:docMk/>
            <pc:sldMk cId="1151443106" sldId="1144"/>
            <ac:cxnSpMk id="16" creationId="{2A171202-B1BE-4C47-8FCA-AB027214E3CC}"/>
          </ac:cxnSpMkLst>
        </pc:cxnChg>
        <pc:cxnChg chg="del mod">
          <ac:chgData name="Danielle Detering" userId="385b7343-7e51-4167-b40a-3bc9ed8e0e06" providerId="ADAL" clId="{0951E093-036D-41C5-8DFD-E5068FB60C18}" dt="2020-10-01T22:44:02.303" v="7752" actId="478"/>
          <ac:cxnSpMkLst>
            <pc:docMk/>
            <pc:sldMk cId="1151443106" sldId="1144"/>
            <ac:cxnSpMk id="17" creationId="{DC2AEE9E-BF15-4490-B3F2-DEB8A43CECE8}"/>
          </ac:cxnSpMkLst>
        </pc:cxnChg>
        <pc:cxnChg chg="del mod">
          <ac:chgData name="Danielle Detering" userId="385b7343-7e51-4167-b40a-3bc9ed8e0e06" providerId="ADAL" clId="{0951E093-036D-41C5-8DFD-E5068FB60C18}" dt="2020-10-01T22:44:02.303" v="7752" actId="478"/>
          <ac:cxnSpMkLst>
            <pc:docMk/>
            <pc:sldMk cId="1151443106" sldId="1144"/>
            <ac:cxnSpMk id="18" creationId="{C6D13D66-D17E-408D-A70C-B968BBDA9113}"/>
          </ac:cxnSpMkLst>
        </pc:cxnChg>
        <pc:cxnChg chg="del mod">
          <ac:chgData name="Danielle Detering" userId="385b7343-7e51-4167-b40a-3bc9ed8e0e06" providerId="ADAL" clId="{0951E093-036D-41C5-8DFD-E5068FB60C18}" dt="2020-10-01T22:44:02.303" v="7752" actId="478"/>
          <ac:cxnSpMkLst>
            <pc:docMk/>
            <pc:sldMk cId="1151443106" sldId="1144"/>
            <ac:cxnSpMk id="19" creationId="{2B220715-C1A3-4A89-A80D-94B95277A2DC}"/>
          </ac:cxnSpMkLst>
        </pc:cxnChg>
        <pc:cxnChg chg="del mod">
          <ac:chgData name="Danielle Detering" userId="385b7343-7e51-4167-b40a-3bc9ed8e0e06" providerId="ADAL" clId="{0951E093-036D-41C5-8DFD-E5068FB60C18}" dt="2020-10-01T22:44:02.303" v="7752" actId="478"/>
          <ac:cxnSpMkLst>
            <pc:docMk/>
            <pc:sldMk cId="1151443106" sldId="1144"/>
            <ac:cxnSpMk id="20" creationId="{FED77512-CD3D-43E4-94E7-A4ABC0E2E697}"/>
          </ac:cxnSpMkLst>
        </pc:cxnChg>
        <pc:cxnChg chg="del mod">
          <ac:chgData name="Danielle Detering" userId="385b7343-7e51-4167-b40a-3bc9ed8e0e06" providerId="ADAL" clId="{0951E093-036D-41C5-8DFD-E5068FB60C18}" dt="2020-10-01T22:44:02.303" v="7752" actId="478"/>
          <ac:cxnSpMkLst>
            <pc:docMk/>
            <pc:sldMk cId="1151443106" sldId="1144"/>
            <ac:cxnSpMk id="21" creationId="{02C035F4-0700-4881-B178-3229013F7207}"/>
          </ac:cxnSpMkLst>
        </pc:cxnChg>
        <pc:cxnChg chg="del mod">
          <ac:chgData name="Danielle Detering" userId="385b7343-7e51-4167-b40a-3bc9ed8e0e06" providerId="ADAL" clId="{0951E093-036D-41C5-8DFD-E5068FB60C18}" dt="2020-10-01T22:44:02.303" v="7752" actId="478"/>
          <ac:cxnSpMkLst>
            <pc:docMk/>
            <pc:sldMk cId="1151443106" sldId="1144"/>
            <ac:cxnSpMk id="22" creationId="{E2ABF943-0AF7-43F3-8E2B-8153CE3A348D}"/>
          </ac:cxnSpMkLst>
        </pc:cxnChg>
        <pc:cxnChg chg="del mod">
          <ac:chgData name="Danielle Detering" userId="385b7343-7e51-4167-b40a-3bc9ed8e0e06" providerId="ADAL" clId="{0951E093-036D-41C5-8DFD-E5068FB60C18}" dt="2020-10-01T22:44:02.303" v="7752" actId="478"/>
          <ac:cxnSpMkLst>
            <pc:docMk/>
            <pc:sldMk cId="1151443106" sldId="1144"/>
            <ac:cxnSpMk id="23" creationId="{34724B00-DBEB-4A68-866E-5775EE9C728A}"/>
          </ac:cxnSpMkLst>
        </pc:cxnChg>
        <pc:cxnChg chg="del mod">
          <ac:chgData name="Danielle Detering" userId="385b7343-7e51-4167-b40a-3bc9ed8e0e06" providerId="ADAL" clId="{0951E093-036D-41C5-8DFD-E5068FB60C18}" dt="2020-10-01T22:44:02.303" v="7752" actId="478"/>
          <ac:cxnSpMkLst>
            <pc:docMk/>
            <pc:sldMk cId="1151443106" sldId="1144"/>
            <ac:cxnSpMk id="24" creationId="{9DEA338B-EB16-4AEB-8662-572E3E013086}"/>
          </ac:cxnSpMkLst>
        </pc:cxnChg>
        <pc:cxnChg chg="del mod">
          <ac:chgData name="Danielle Detering" userId="385b7343-7e51-4167-b40a-3bc9ed8e0e06" providerId="ADAL" clId="{0951E093-036D-41C5-8DFD-E5068FB60C18}" dt="2020-10-01T22:44:02.303" v="7752" actId="478"/>
          <ac:cxnSpMkLst>
            <pc:docMk/>
            <pc:sldMk cId="1151443106" sldId="1144"/>
            <ac:cxnSpMk id="25" creationId="{246FE88E-4F1C-434A-941E-A04AFAB4BFF1}"/>
          </ac:cxnSpMkLst>
        </pc:cxnChg>
        <pc:cxnChg chg="add mod">
          <ac:chgData name="Danielle Detering" userId="385b7343-7e51-4167-b40a-3bc9ed8e0e06" providerId="ADAL" clId="{0951E093-036D-41C5-8DFD-E5068FB60C18}" dt="2020-10-01T22:44:15.918" v="7754" actId="1076"/>
          <ac:cxnSpMkLst>
            <pc:docMk/>
            <pc:sldMk cId="1151443106" sldId="1144"/>
            <ac:cxnSpMk id="88" creationId="{74FC2F82-C3CB-430A-A74F-7B628CCAE98E}"/>
          </ac:cxnSpMkLst>
        </pc:cxnChg>
        <pc:cxnChg chg="del mod">
          <ac:chgData name="Danielle Detering" userId="385b7343-7e51-4167-b40a-3bc9ed8e0e06" providerId="ADAL" clId="{0951E093-036D-41C5-8DFD-E5068FB60C18}" dt="2020-10-01T22:44:02.303" v="7752" actId="478"/>
          <ac:cxnSpMkLst>
            <pc:docMk/>
            <pc:sldMk cId="1151443106" sldId="1144"/>
            <ac:cxnSpMk id="89" creationId="{CBE8B7DD-0E1A-4B3D-A38F-F42BBF89ABFB}"/>
          </ac:cxnSpMkLst>
        </pc:cxnChg>
        <pc:cxnChg chg="add mod">
          <ac:chgData name="Danielle Detering" userId="385b7343-7e51-4167-b40a-3bc9ed8e0e06" providerId="ADAL" clId="{0951E093-036D-41C5-8DFD-E5068FB60C18}" dt="2020-10-01T22:44:15.918" v="7754" actId="1076"/>
          <ac:cxnSpMkLst>
            <pc:docMk/>
            <pc:sldMk cId="1151443106" sldId="1144"/>
            <ac:cxnSpMk id="90" creationId="{25D7D0BD-89B4-455A-8EB0-DFD15EC398C4}"/>
          </ac:cxnSpMkLst>
        </pc:cxnChg>
        <pc:cxnChg chg="add mod">
          <ac:chgData name="Danielle Detering" userId="385b7343-7e51-4167-b40a-3bc9ed8e0e06" providerId="ADAL" clId="{0951E093-036D-41C5-8DFD-E5068FB60C18}" dt="2020-10-01T22:44:15.918" v="7754" actId="1076"/>
          <ac:cxnSpMkLst>
            <pc:docMk/>
            <pc:sldMk cId="1151443106" sldId="1144"/>
            <ac:cxnSpMk id="91" creationId="{8A7FFFE5-D097-4229-9058-900AB1BE5200}"/>
          </ac:cxnSpMkLst>
        </pc:cxnChg>
        <pc:cxnChg chg="del mod">
          <ac:chgData name="Danielle Detering" userId="385b7343-7e51-4167-b40a-3bc9ed8e0e06" providerId="ADAL" clId="{0951E093-036D-41C5-8DFD-E5068FB60C18}" dt="2020-10-01T22:44:02.303" v="7752" actId="478"/>
          <ac:cxnSpMkLst>
            <pc:docMk/>
            <pc:sldMk cId="1151443106" sldId="1144"/>
            <ac:cxnSpMk id="92" creationId="{8B6EC807-4D4E-4C4A-9E68-D69E63C8C649}"/>
          </ac:cxnSpMkLst>
        </pc:cxnChg>
        <pc:cxnChg chg="add mod">
          <ac:chgData name="Danielle Detering" userId="385b7343-7e51-4167-b40a-3bc9ed8e0e06" providerId="ADAL" clId="{0951E093-036D-41C5-8DFD-E5068FB60C18}" dt="2020-10-01T22:44:15.918" v="7754" actId="1076"/>
          <ac:cxnSpMkLst>
            <pc:docMk/>
            <pc:sldMk cId="1151443106" sldId="1144"/>
            <ac:cxnSpMk id="93" creationId="{AD286654-262C-435A-9B02-F27DD62878CB}"/>
          </ac:cxnSpMkLst>
        </pc:cxnChg>
        <pc:cxnChg chg="add mod">
          <ac:chgData name="Danielle Detering" userId="385b7343-7e51-4167-b40a-3bc9ed8e0e06" providerId="ADAL" clId="{0951E093-036D-41C5-8DFD-E5068FB60C18}" dt="2020-10-01T22:44:15.918" v="7754" actId="1076"/>
          <ac:cxnSpMkLst>
            <pc:docMk/>
            <pc:sldMk cId="1151443106" sldId="1144"/>
            <ac:cxnSpMk id="94" creationId="{25EBFE71-7F75-44EB-9FC5-1C63AD88D27B}"/>
          </ac:cxnSpMkLst>
        </pc:cxnChg>
        <pc:cxnChg chg="del mod">
          <ac:chgData name="Danielle Detering" userId="385b7343-7e51-4167-b40a-3bc9ed8e0e06" providerId="ADAL" clId="{0951E093-036D-41C5-8DFD-E5068FB60C18}" dt="2020-10-01T22:44:02.303" v="7752" actId="478"/>
          <ac:cxnSpMkLst>
            <pc:docMk/>
            <pc:sldMk cId="1151443106" sldId="1144"/>
            <ac:cxnSpMk id="95" creationId="{22629E67-D4A4-4845-9B49-4F467CB59DEB}"/>
          </ac:cxnSpMkLst>
        </pc:cxnChg>
        <pc:cxnChg chg="add mod">
          <ac:chgData name="Danielle Detering" userId="385b7343-7e51-4167-b40a-3bc9ed8e0e06" providerId="ADAL" clId="{0951E093-036D-41C5-8DFD-E5068FB60C18}" dt="2020-10-01T22:44:15.918" v="7754" actId="1076"/>
          <ac:cxnSpMkLst>
            <pc:docMk/>
            <pc:sldMk cId="1151443106" sldId="1144"/>
            <ac:cxnSpMk id="96" creationId="{F4D907D1-8FB5-41BB-A8EA-C7F80422363A}"/>
          </ac:cxnSpMkLst>
        </pc:cxnChg>
        <pc:cxnChg chg="add mod">
          <ac:chgData name="Danielle Detering" userId="385b7343-7e51-4167-b40a-3bc9ed8e0e06" providerId="ADAL" clId="{0951E093-036D-41C5-8DFD-E5068FB60C18}" dt="2020-10-01T22:44:15.918" v="7754" actId="1076"/>
          <ac:cxnSpMkLst>
            <pc:docMk/>
            <pc:sldMk cId="1151443106" sldId="1144"/>
            <ac:cxnSpMk id="97" creationId="{707B71BC-92D8-44CC-B979-8BEF9C95F014}"/>
          </ac:cxnSpMkLst>
        </pc:cxnChg>
        <pc:cxnChg chg="del mod">
          <ac:chgData name="Danielle Detering" userId="385b7343-7e51-4167-b40a-3bc9ed8e0e06" providerId="ADAL" clId="{0951E093-036D-41C5-8DFD-E5068FB60C18}" dt="2020-10-01T22:44:02.303" v="7752" actId="478"/>
          <ac:cxnSpMkLst>
            <pc:docMk/>
            <pc:sldMk cId="1151443106" sldId="1144"/>
            <ac:cxnSpMk id="98" creationId="{633A2117-F18D-4A71-8B6B-ACCC9C33A789}"/>
          </ac:cxnSpMkLst>
        </pc:cxnChg>
        <pc:cxnChg chg="add mod">
          <ac:chgData name="Danielle Detering" userId="385b7343-7e51-4167-b40a-3bc9ed8e0e06" providerId="ADAL" clId="{0951E093-036D-41C5-8DFD-E5068FB60C18}" dt="2020-10-01T22:44:15.918" v="7754" actId="1076"/>
          <ac:cxnSpMkLst>
            <pc:docMk/>
            <pc:sldMk cId="1151443106" sldId="1144"/>
            <ac:cxnSpMk id="99" creationId="{6CB1B965-1C8E-4E53-A0A6-BA6CDC923653}"/>
          </ac:cxnSpMkLst>
        </pc:cxnChg>
        <pc:cxnChg chg="add mod">
          <ac:chgData name="Danielle Detering" userId="385b7343-7e51-4167-b40a-3bc9ed8e0e06" providerId="ADAL" clId="{0951E093-036D-41C5-8DFD-E5068FB60C18}" dt="2020-10-01T22:44:15.918" v="7754" actId="1076"/>
          <ac:cxnSpMkLst>
            <pc:docMk/>
            <pc:sldMk cId="1151443106" sldId="1144"/>
            <ac:cxnSpMk id="100" creationId="{C506D8E0-F2F8-4521-978F-94B7806D63FB}"/>
          </ac:cxnSpMkLst>
        </pc:cxnChg>
        <pc:cxnChg chg="del mod">
          <ac:chgData name="Danielle Detering" userId="385b7343-7e51-4167-b40a-3bc9ed8e0e06" providerId="ADAL" clId="{0951E093-036D-41C5-8DFD-E5068FB60C18}" dt="2020-10-01T22:44:02.303" v="7752" actId="478"/>
          <ac:cxnSpMkLst>
            <pc:docMk/>
            <pc:sldMk cId="1151443106" sldId="1144"/>
            <ac:cxnSpMk id="101" creationId="{98FD47DA-F0F1-4CFF-ACD7-91C482AD8EB4}"/>
          </ac:cxnSpMkLst>
        </pc:cxnChg>
        <pc:cxnChg chg="add mod">
          <ac:chgData name="Danielle Detering" userId="385b7343-7e51-4167-b40a-3bc9ed8e0e06" providerId="ADAL" clId="{0951E093-036D-41C5-8DFD-E5068FB60C18}" dt="2020-10-01T22:44:15.918" v="7754" actId="1076"/>
          <ac:cxnSpMkLst>
            <pc:docMk/>
            <pc:sldMk cId="1151443106" sldId="1144"/>
            <ac:cxnSpMk id="102" creationId="{94AB71DB-467C-4A58-844B-F13ABCA02D6E}"/>
          </ac:cxnSpMkLst>
        </pc:cxnChg>
        <pc:cxnChg chg="add mod">
          <ac:chgData name="Danielle Detering" userId="385b7343-7e51-4167-b40a-3bc9ed8e0e06" providerId="ADAL" clId="{0951E093-036D-41C5-8DFD-E5068FB60C18}" dt="2020-10-01T22:44:15.918" v="7754" actId="1076"/>
          <ac:cxnSpMkLst>
            <pc:docMk/>
            <pc:sldMk cId="1151443106" sldId="1144"/>
            <ac:cxnSpMk id="103" creationId="{35B1FEDB-E82C-4E9E-80B0-DA642A7E1665}"/>
          </ac:cxnSpMkLst>
        </pc:cxnChg>
        <pc:cxnChg chg="del mod">
          <ac:chgData name="Danielle Detering" userId="385b7343-7e51-4167-b40a-3bc9ed8e0e06" providerId="ADAL" clId="{0951E093-036D-41C5-8DFD-E5068FB60C18}" dt="2020-10-01T22:44:02.303" v="7752" actId="478"/>
          <ac:cxnSpMkLst>
            <pc:docMk/>
            <pc:sldMk cId="1151443106" sldId="1144"/>
            <ac:cxnSpMk id="104" creationId="{DAB29400-3DF5-4565-BCC5-E18F42819343}"/>
          </ac:cxnSpMkLst>
        </pc:cxnChg>
        <pc:cxnChg chg="add mod">
          <ac:chgData name="Danielle Detering" userId="385b7343-7e51-4167-b40a-3bc9ed8e0e06" providerId="ADAL" clId="{0951E093-036D-41C5-8DFD-E5068FB60C18}" dt="2020-10-01T22:44:15.918" v="7754" actId="1076"/>
          <ac:cxnSpMkLst>
            <pc:docMk/>
            <pc:sldMk cId="1151443106" sldId="1144"/>
            <ac:cxnSpMk id="105" creationId="{05E74767-F030-4901-9CDE-16599144DF68}"/>
          </ac:cxnSpMkLst>
        </pc:cxnChg>
        <pc:cxnChg chg="del mod">
          <ac:chgData name="Danielle Detering" userId="385b7343-7e51-4167-b40a-3bc9ed8e0e06" providerId="ADAL" clId="{0951E093-036D-41C5-8DFD-E5068FB60C18}" dt="2020-10-01T22:44:02.303" v="7752" actId="478"/>
          <ac:cxnSpMkLst>
            <pc:docMk/>
            <pc:sldMk cId="1151443106" sldId="1144"/>
            <ac:cxnSpMk id="107" creationId="{962B1203-8327-4BB6-8AF6-DA7D7D07AF6C}"/>
          </ac:cxnSpMkLst>
        </pc:cxnChg>
        <pc:cxnChg chg="del mod">
          <ac:chgData name="Danielle Detering" userId="385b7343-7e51-4167-b40a-3bc9ed8e0e06" providerId="ADAL" clId="{0951E093-036D-41C5-8DFD-E5068FB60C18}" dt="2020-10-01T22:44:02.303" v="7752" actId="478"/>
          <ac:cxnSpMkLst>
            <pc:docMk/>
            <pc:sldMk cId="1151443106" sldId="1144"/>
            <ac:cxnSpMk id="110" creationId="{6439B55C-5316-4E79-9084-9C0A4E307480}"/>
          </ac:cxnSpMkLst>
        </pc:cxnChg>
        <pc:cxnChg chg="del mod">
          <ac:chgData name="Danielle Detering" userId="385b7343-7e51-4167-b40a-3bc9ed8e0e06" providerId="ADAL" clId="{0951E093-036D-41C5-8DFD-E5068FB60C18}" dt="2020-10-01T22:44:02.303" v="7752" actId="478"/>
          <ac:cxnSpMkLst>
            <pc:docMk/>
            <pc:sldMk cId="1151443106" sldId="1144"/>
            <ac:cxnSpMk id="113" creationId="{A9C4EBD4-8084-46A6-B48B-B4BCB31649EC}"/>
          </ac:cxnSpMkLst>
        </pc:cxnChg>
        <pc:cxnChg chg="del mod">
          <ac:chgData name="Danielle Detering" userId="385b7343-7e51-4167-b40a-3bc9ed8e0e06" providerId="ADAL" clId="{0951E093-036D-41C5-8DFD-E5068FB60C18}" dt="2020-10-01T22:44:02.303" v="7752" actId="478"/>
          <ac:cxnSpMkLst>
            <pc:docMk/>
            <pc:sldMk cId="1151443106" sldId="1144"/>
            <ac:cxnSpMk id="116" creationId="{C7063A04-6F9E-4098-8900-0E070C6F305E}"/>
          </ac:cxnSpMkLst>
        </pc:cxnChg>
        <pc:cxnChg chg="del mod">
          <ac:chgData name="Danielle Detering" userId="385b7343-7e51-4167-b40a-3bc9ed8e0e06" providerId="ADAL" clId="{0951E093-036D-41C5-8DFD-E5068FB60C18}" dt="2020-10-01T22:44:02.303" v="7752" actId="478"/>
          <ac:cxnSpMkLst>
            <pc:docMk/>
            <pc:sldMk cId="1151443106" sldId="1144"/>
            <ac:cxnSpMk id="119" creationId="{1B05DEC4-446F-4D3F-859E-C27FF593171F}"/>
          </ac:cxnSpMkLst>
        </pc:cxnChg>
        <pc:cxnChg chg="add mod">
          <ac:chgData name="Danielle Detering" userId="385b7343-7e51-4167-b40a-3bc9ed8e0e06" providerId="ADAL" clId="{0951E093-036D-41C5-8DFD-E5068FB60C18}" dt="2020-10-01T22:44:15.918" v="7754" actId="1076"/>
          <ac:cxnSpMkLst>
            <pc:docMk/>
            <pc:sldMk cId="1151443106" sldId="1144"/>
            <ac:cxnSpMk id="120" creationId="{9CB27158-359C-4324-B306-32CB6BE519DF}"/>
          </ac:cxnSpMkLst>
        </pc:cxnChg>
        <pc:cxnChg chg="add mod">
          <ac:chgData name="Danielle Detering" userId="385b7343-7e51-4167-b40a-3bc9ed8e0e06" providerId="ADAL" clId="{0951E093-036D-41C5-8DFD-E5068FB60C18}" dt="2020-10-01T22:44:15.918" v="7754" actId="1076"/>
          <ac:cxnSpMkLst>
            <pc:docMk/>
            <pc:sldMk cId="1151443106" sldId="1144"/>
            <ac:cxnSpMk id="121" creationId="{7AA8E4BA-4DDF-4361-BD1B-7C1D55859E36}"/>
          </ac:cxnSpMkLst>
        </pc:cxnChg>
        <pc:cxnChg chg="del mod">
          <ac:chgData name="Danielle Detering" userId="385b7343-7e51-4167-b40a-3bc9ed8e0e06" providerId="ADAL" clId="{0951E093-036D-41C5-8DFD-E5068FB60C18}" dt="2020-10-01T22:44:02.303" v="7752" actId="478"/>
          <ac:cxnSpMkLst>
            <pc:docMk/>
            <pc:sldMk cId="1151443106" sldId="1144"/>
            <ac:cxnSpMk id="122" creationId="{540A0300-E99D-41B0-AFE3-A9D8F2B8AA27}"/>
          </ac:cxnSpMkLst>
        </pc:cxnChg>
        <pc:cxnChg chg="add mod">
          <ac:chgData name="Danielle Detering" userId="385b7343-7e51-4167-b40a-3bc9ed8e0e06" providerId="ADAL" clId="{0951E093-036D-41C5-8DFD-E5068FB60C18}" dt="2020-10-01T22:44:15.918" v="7754" actId="1076"/>
          <ac:cxnSpMkLst>
            <pc:docMk/>
            <pc:sldMk cId="1151443106" sldId="1144"/>
            <ac:cxnSpMk id="123" creationId="{B9ECFE2D-A822-458D-8AE8-36B0FDD16539}"/>
          </ac:cxnSpMkLst>
        </pc:cxnChg>
        <pc:cxnChg chg="add mod">
          <ac:chgData name="Danielle Detering" userId="385b7343-7e51-4167-b40a-3bc9ed8e0e06" providerId="ADAL" clId="{0951E093-036D-41C5-8DFD-E5068FB60C18}" dt="2020-10-01T22:44:15.918" v="7754" actId="1076"/>
          <ac:cxnSpMkLst>
            <pc:docMk/>
            <pc:sldMk cId="1151443106" sldId="1144"/>
            <ac:cxnSpMk id="124" creationId="{DF9D4DE7-E112-48CD-B1A8-11D79114C67C}"/>
          </ac:cxnSpMkLst>
        </pc:cxnChg>
        <pc:cxnChg chg="del mod">
          <ac:chgData name="Danielle Detering" userId="385b7343-7e51-4167-b40a-3bc9ed8e0e06" providerId="ADAL" clId="{0951E093-036D-41C5-8DFD-E5068FB60C18}" dt="2020-10-01T22:44:02.303" v="7752" actId="478"/>
          <ac:cxnSpMkLst>
            <pc:docMk/>
            <pc:sldMk cId="1151443106" sldId="1144"/>
            <ac:cxnSpMk id="125" creationId="{E7ABA1B2-FA66-4698-8DC1-59E2BDDFF932}"/>
          </ac:cxnSpMkLst>
        </pc:cxnChg>
        <pc:cxnChg chg="add mod">
          <ac:chgData name="Danielle Detering" userId="385b7343-7e51-4167-b40a-3bc9ed8e0e06" providerId="ADAL" clId="{0951E093-036D-41C5-8DFD-E5068FB60C18}" dt="2020-10-01T22:44:15.918" v="7754" actId="1076"/>
          <ac:cxnSpMkLst>
            <pc:docMk/>
            <pc:sldMk cId="1151443106" sldId="1144"/>
            <ac:cxnSpMk id="126" creationId="{9918F6A9-41E3-4EF4-9186-6B5D032E6049}"/>
          </ac:cxnSpMkLst>
        </pc:cxnChg>
        <pc:cxnChg chg="add mod">
          <ac:chgData name="Danielle Detering" userId="385b7343-7e51-4167-b40a-3bc9ed8e0e06" providerId="ADAL" clId="{0951E093-036D-41C5-8DFD-E5068FB60C18}" dt="2020-10-01T22:44:15.918" v="7754" actId="1076"/>
          <ac:cxnSpMkLst>
            <pc:docMk/>
            <pc:sldMk cId="1151443106" sldId="1144"/>
            <ac:cxnSpMk id="127" creationId="{9E9CCC07-6B65-4782-A02B-09D41AEBD0E3}"/>
          </ac:cxnSpMkLst>
        </pc:cxnChg>
        <pc:cxnChg chg="del mod">
          <ac:chgData name="Danielle Detering" userId="385b7343-7e51-4167-b40a-3bc9ed8e0e06" providerId="ADAL" clId="{0951E093-036D-41C5-8DFD-E5068FB60C18}" dt="2020-10-01T22:44:02.303" v="7752" actId="478"/>
          <ac:cxnSpMkLst>
            <pc:docMk/>
            <pc:sldMk cId="1151443106" sldId="1144"/>
            <ac:cxnSpMk id="128" creationId="{D57588FF-9AB3-43CA-88B5-06B5B9D3E452}"/>
          </ac:cxnSpMkLst>
        </pc:cxnChg>
        <pc:cxnChg chg="add mod">
          <ac:chgData name="Danielle Detering" userId="385b7343-7e51-4167-b40a-3bc9ed8e0e06" providerId="ADAL" clId="{0951E093-036D-41C5-8DFD-E5068FB60C18}" dt="2020-10-01T22:44:15.918" v="7754" actId="1076"/>
          <ac:cxnSpMkLst>
            <pc:docMk/>
            <pc:sldMk cId="1151443106" sldId="1144"/>
            <ac:cxnSpMk id="129" creationId="{0BFE81A1-87D3-4252-B495-27CC2D4B046F}"/>
          </ac:cxnSpMkLst>
        </pc:cxnChg>
        <pc:cxnChg chg="add mod">
          <ac:chgData name="Danielle Detering" userId="385b7343-7e51-4167-b40a-3bc9ed8e0e06" providerId="ADAL" clId="{0951E093-036D-41C5-8DFD-E5068FB60C18}" dt="2020-10-01T22:44:15.918" v="7754" actId="1076"/>
          <ac:cxnSpMkLst>
            <pc:docMk/>
            <pc:sldMk cId="1151443106" sldId="1144"/>
            <ac:cxnSpMk id="130" creationId="{EEBB3C12-230F-439B-BE28-C1B9B68CCDC0}"/>
          </ac:cxnSpMkLst>
        </pc:cxnChg>
        <pc:cxnChg chg="add mod">
          <ac:chgData name="Danielle Detering" userId="385b7343-7e51-4167-b40a-3bc9ed8e0e06" providerId="ADAL" clId="{0951E093-036D-41C5-8DFD-E5068FB60C18}" dt="2020-10-01T22:44:15.918" v="7754" actId="1076"/>
          <ac:cxnSpMkLst>
            <pc:docMk/>
            <pc:sldMk cId="1151443106" sldId="1144"/>
            <ac:cxnSpMk id="131" creationId="{D97AFF3B-08D9-4931-98A1-36594C2DEAC8}"/>
          </ac:cxnSpMkLst>
        </pc:cxnChg>
        <pc:cxnChg chg="del mod">
          <ac:chgData name="Danielle Detering" userId="385b7343-7e51-4167-b40a-3bc9ed8e0e06" providerId="ADAL" clId="{0951E093-036D-41C5-8DFD-E5068FB60C18}" dt="2020-10-01T22:44:02.303" v="7752" actId="478"/>
          <ac:cxnSpMkLst>
            <pc:docMk/>
            <pc:sldMk cId="1151443106" sldId="1144"/>
            <ac:cxnSpMk id="132" creationId="{7F2C51F2-FF2B-4473-8F1B-AA5AD79E950D}"/>
          </ac:cxnSpMkLst>
        </pc:cxnChg>
        <pc:cxnChg chg="add mod">
          <ac:chgData name="Danielle Detering" userId="385b7343-7e51-4167-b40a-3bc9ed8e0e06" providerId="ADAL" clId="{0951E093-036D-41C5-8DFD-E5068FB60C18}" dt="2020-10-01T22:44:15.918" v="7754" actId="1076"/>
          <ac:cxnSpMkLst>
            <pc:docMk/>
            <pc:sldMk cId="1151443106" sldId="1144"/>
            <ac:cxnSpMk id="133" creationId="{CCA28170-8631-4D81-9F99-E1A20889D39F}"/>
          </ac:cxnSpMkLst>
        </pc:cxnChg>
        <pc:cxnChg chg="add mod">
          <ac:chgData name="Danielle Detering" userId="385b7343-7e51-4167-b40a-3bc9ed8e0e06" providerId="ADAL" clId="{0951E093-036D-41C5-8DFD-E5068FB60C18}" dt="2020-10-01T22:44:15.918" v="7754" actId="1076"/>
          <ac:cxnSpMkLst>
            <pc:docMk/>
            <pc:sldMk cId="1151443106" sldId="1144"/>
            <ac:cxnSpMk id="134" creationId="{8896D1A4-15A4-4516-BAA6-957C1800FE20}"/>
          </ac:cxnSpMkLst>
        </pc:cxnChg>
        <pc:cxnChg chg="del mod">
          <ac:chgData name="Danielle Detering" userId="385b7343-7e51-4167-b40a-3bc9ed8e0e06" providerId="ADAL" clId="{0951E093-036D-41C5-8DFD-E5068FB60C18}" dt="2020-10-01T22:44:02.303" v="7752" actId="478"/>
          <ac:cxnSpMkLst>
            <pc:docMk/>
            <pc:sldMk cId="1151443106" sldId="1144"/>
            <ac:cxnSpMk id="135" creationId="{ACED44AE-C6DB-4A6C-A60C-FBEFF92D3E8B}"/>
          </ac:cxnSpMkLst>
        </pc:cxnChg>
        <pc:cxnChg chg="add mod">
          <ac:chgData name="Danielle Detering" userId="385b7343-7e51-4167-b40a-3bc9ed8e0e06" providerId="ADAL" clId="{0951E093-036D-41C5-8DFD-E5068FB60C18}" dt="2020-10-01T22:44:15.918" v="7754" actId="1076"/>
          <ac:cxnSpMkLst>
            <pc:docMk/>
            <pc:sldMk cId="1151443106" sldId="1144"/>
            <ac:cxnSpMk id="136" creationId="{E21FE895-1AF3-4A8B-8053-BD4A003F1ADF}"/>
          </ac:cxnSpMkLst>
        </pc:cxnChg>
        <pc:cxnChg chg="add mod">
          <ac:chgData name="Danielle Detering" userId="385b7343-7e51-4167-b40a-3bc9ed8e0e06" providerId="ADAL" clId="{0951E093-036D-41C5-8DFD-E5068FB60C18}" dt="2020-10-01T22:44:15.918" v="7754" actId="1076"/>
          <ac:cxnSpMkLst>
            <pc:docMk/>
            <pc:sldMk cId="1151443106" sldId="1144"/>
            <ac:cxnSpMk id="137" creationId="{5F9DBBA1-D3BC-4CF1-AC04-1C13EAB1DA50}"/>
          </ac:cxnSpMkLst>
        </pc:cxnChg>
        <pc:cxnChg chg="del mod">
          <ac:chgData name="Danielle Detering" userId="385b7343-7e51-4167-b40a-3bc9ed8e0e06" providerId="ADAL" clId="{0951E093-036D-41C5-8DFD-E5068FB60C18}" dt="2020-10-01T22:44:02.303" v="7752" actId="478"/>
          <ac:cxnSpMkLst>
            <pc:docMk/>
            <pc:sldMk cId="1151443106" sldId="1144"/>
            <ac:cxnSpMk id="138" creationId="{8BD16765-C57B-4A86-81F9-266E2DFEFD09}"/>
          </ac:cxnSpMkLst>
        </pc:cxnChg>
        <pc:cxnChg chg="add mod">
          <ac:chgData name="Danielle Detering" userId="385b7343-7e51-4167-b40a-3bc9ed8e0e06" providerId="ADAL" clId="{0951E093-036D-41C5-8DFD-E5068FB60C18}" dt="2020-10-01T22:44:15.918" v="7754" actId="1076"/>
          <ac:cxnSpMkLst>
            <pc:docMk/>
            <pc:sldMk cId="1151443106" sldId="1144"/>
            <ac:cxnSpMk id="139" creationId="{DF706586-1425-458E-A9E6-1F6FFA110389}"/>
          </ac:cxnSpMkLst>
        </pc:cxnChg>
        <pc:cxnChg chg="add mod">
          <ac:chgData name="Danielle Detering" userId="385b7343-7e51-4167-b40a-3bc9ed8e0e06" providerId="ADAL" clId="{0951E093-036D-41C5-8DFD-E5068FB60C18}" dt="2020-10-01T22:44:15.918" v="7754" actId="1076"/>
          <ac:cxnSpMkLst>
            <pc:docMk/>
            <pc:sldMk cId="1151443106" sldId="1144"/>
            <ac:cxnSpMk id="140" creationId="{63CAA3F3-6F78-4E64-AD73-12430AF09A6B}"/>
          </ac:cxnSpMkLst>
        </pc:cxnChg>
        <pc:cxnChg chg="del mod">
          <ac:chgData name="Danielle Detering" userId="385b7343-7e51-4167-b40a-3bc9ed8e0e06" providerId="ADAL" clId="{0951E093-036D-41C5-8DFD-E5068FB60C18}" dt="2020-10-01T22:44:02.303" v="7752" actId="478"/>
          <ac:cxnSpMkLst>
            <pc:docMk/>
            <pc:sldMk cId="1151443106" sldId="1144"/>
            <ac:cxnSpMk id="141" creationId="{D4E8502B-F7D1-47DF-96DC-D140A7811268}"/>
          </ac:cxnSpMkLst>
        </pc:cxnChg>
        <pc:cxnChg chg="add mod">
          <ac:chgData name="Danielle Detering" userId="385b7343-7e51-4167-b40a-3bc9ed8e0e06" providerId="ADAL" clId="{0951E093-036D-41C5-8DFD-E5068FB60C18}" dt="2020-10-01T22:44:15.918" v="7754" actId="1076"/>
          <ac:cxnSpMkLst>
            <pc:docMk/>
            <pc:sldMk cId="1151443106" sldId="1144"/>
            <ac:cxnSpMk id="142" creationId="{AB4012A1-3A4B-4E9D-B352-C48A4D274AC0}"/>
          </ac:cxnSpMkLst>
        </pc:cxnChg>
        <pc:cxnChg chg="add mod">
          <ac:chgData name="Danielle Detering" userId="385b7343-7e51-4167-b40a-3bc9ed8e0e06" providerId="ADAL" clId="{0951E093-036D-41C5-8DFD-E5068FB60C18}" dt="2020-10-01T22:44:15.918" v="7754" actId="1076"/>
          <ac:cxnSpMkLst>
            <pc:docMk/>
            <pc:sldMk cId="1151443106" sldId="1144"/>
            <ac:cxnSpMk id="143" creationId="{B9CFAB71-559D-41BA-B6AC-5524CD40D108}"/>
          </ac:cxnSpMkLst>
        </pc:cxnChg>
        <pc:cxnChg chg="del mod">
          <ac:chgData name="Danielle Detering" userId="385b7343-7e51-4167-b40a-3bc9ed8e0e06" providerId="ADAL" clId="{0951E093-036D-41C5-8DFD-E5068FB60C18}" dt="2020-10-01T22:44:02.303" v="7752" actId="478"/>
          <ac:cxnSpMkLst>
            <pc:docMk/>
            <pc:sldMk cId="1151443106" sldId="1144"/>
            <ac:cxnSpMk id="144" creationId="{6F13C635-DEB6-4B4B-939D-3655EB2C1F7C}"/>
          </ac:cxnSpMkLst>
        </pc:cxnChg>
        <pc:cxnChg chg="add mod">
          <ac:chgData name="Danielle Detering" userId="385b7343-7e51-4167-b40a-3bc9ed8e0e06" providerId="ADAL" clId="{0951E093-036D-41C5-8DFD-E5068FB60C18}" dt="2020-10-01T22:44:15.918" v="7754" actId="1076"/>
          <ac:cxnSpMkLst>
            <pc:docMk/>
            <pc:sldMk cId="1151443106" sldId="1144"/>
            <ac:cxnSpMk id="145" creationId="{967466CD-6413-44FD-A8C0-4536ED14B885}"/>
          </ac:cxnSpMkLst>
        </pc:cxnChg>
        <pc:cxnChg chg="add mod">
          <ac:chgData name="Danielle Detering" userId="385b7343-7e51-4167-b40a-3bc9ed8e0e06" providerId="ADAL" clId="{0951E093-036D-41C5-8DFD-E5068FB60C18}" dt="2020-10-01T22:44:15.918" v="7754" actId="1076"/>
          <ac:cxnSpMkLst>
            <pc:docMk/>
            <pc:sldMk cId="1151443106" sldId="1144"/>
            <ac:cxnSpMk id="146" creationId="{B5091553-5000-43A1-810E-56ABCB283279}"/>
          </ac:cxnSpMkLst>
        </pc:cxnChg>
        <pc:cxnChg chg="del mod">
          <ac:chgData name="Danielle Detering" userId="385b7343-7e51-4167-b40a-3bc9ed8e0e06" providerId="ADAL" clId="{0951E093-036D-41C5-8DFD-E5068FB60C18}" dt="2020-10-01T22:44:02.303" v="7752" actId="478"/>
          <ac:cxnSpMkLst>
            <pc:docMk/>
            <pc:sldMk cId="1151443106" sldId="1144"/>
            <ac:cxnSpMk id="147" creationId="{4D2E6951-DF0A-4755-9859-79F37CC7B725}"/>
          </ac:cxnSpMkLst>
        </pc:cxnChg>
        <pc:cxnChg chg="add mod">
          <ac:chgData name="Danielle Detering" userId="385b7343-7e51-4167-b40a-3bc9ed8e0e06" providerId="ADAL" clId="{0951E093-036D-41C5-8DFD-E5068FB60C18}" dt="2020-10-01T22:44:15.918" v="7754" actId="1076"/>
          <ac:cxnSpMkLst>
            <pc:docMk/>
            <pc:sldMk cId="1151443106" sldId="1144"/>
            <ac:cxnSpMk id="148" creationId="{9FB82A5E-A704-4269-97CB-E7545609A461}"/>
          </ac:cxnSpMkLst>
        </pc:cxnChg>
        <pc:cxnChg chg="add mod">
          <ac:chgData name="Danielle Detering" userId="385b7343-7e51-4167-b40a-3bc9ed8e0e06" providerId="ADAL" clId="{0951E093-036D-41C5-8DFD-E5068FB60C18}" dt="2020-10-01T22:44:15.918" v="7754" actId="1076"/>
          <ac:cxnSpMkLst>
            <pc:docMk/>
            <pc:sldMk cId="1151443106" sldId="1144"/>
            <ac:cxnSpMk id="149" creationId="{AB42182B-BF1D-4906-B664-B5F8EF81B51E}"/>
          </ac:cxnSpMkLst>
        </pc:cxnChg>
        <pc:cxnChg chg="del mod">
          <ac:chgData name="Danielle Detering" userId="385b7343-7e51-4167-b40a-3bc9ed8e0e06" providerId="ADAL" clId="{0951E093-036D-41C5-8DFD-E5068FB60C18}" dt="2020-10-01T22:44:02.303" v="7752" actId="478"/>
          <ac:cxnSpMkLst>
            <pc:docMk/>
            <pc:sldMk cId="1151443106" sldId="1144"/>
            <ac:cxnSpMk id="150" creationId="{7A58266E-18BA-4E2F-9564-2B8AB848DEE4}"/>
          </ac:cxnSpMkLst>
        </pc:cxnChg>
        <pc:cxnChg chg="add mod">
          <ac:chgData name="Danielle Detering" userId="385b7343-7e51-4167-b40a-3bc9ed8e0e06" providerId="ADAL" clId="{0951E093-036D-41C5-8DFD-E5068FB60C18}" dt="2020-10-01T22:44:15.918" v="7754" actId="1076"/>
          <ac:cxnSpMkLst>
            <pc:docMk/>
            <pc:sldMk cId="1151443106" sldId="1144"/>
            <ac:cxnSpMk id="151" creationId="{E391D03B-6A9C-4A3A-AF4B-3E6C247030B1}"/>
          </ac:cxnSpMkLst>
        </pc:cxnChg>
        <pc:cxnChg chg="add mod">
          <ac:chgData name="Danielle Detering" userId="385b7343-7e51-4167-b40a-3bc9ed8e0e06" providerId="ADAL" clId="{0951E093-036D-41C5-8DFD-E5068FB60C18}" dt="2020-10-01T22:44:15.918" v="7754" actId="1076"/>
          <ac:cxnSpMkLst>
            <pc:docMk/>
            <pc:sldMk cId="1151443106" sldId="1144"/>
            <ac:cxnSpMk id="152" creationId="{BF8DDA1C-A314-4658-BA5B-1EC59750C8F1}"/>
          </ac:cxnSpMkLst>
        </pc:cxnChg>
        <pc:cxnChg chg="del mod">
          <ac:chgData name="Danielle Detering" userId="385b7343-7e51-4167-b40a-3bc9ed8e0e06" providerId="ADAL" clId="{0951E093-036D-41C5-8DFD-E5068FB60C18}" dt="2020-10-01T22:44:02.303" v="7752" actId="478"/>
          <ac:cxnSpMkLst>
            <pc:docMk/>
            <pc:sldMk cId="1151443106" sldId="1144"/>
            <ac:cxnSpMk id="153" creationId="{A155BC1E-2617-4B14-AE91-E00B7DA19D78}"/>
          </ac:cxnSpMkLst>
        </pc:cxnChg>
        <pc:cxnChg chg="add mod">
          <ac:chgData name="Danielle Detering" userId="385b7343-7e51-4167-b40a-3bc9ed8e0e06" providerId="ADAL" clId="{0951E093-036D-41C5-8DFD-E5068FB60C18}" dt="2020-10-01T22:44:15.918" v="7754" actId="1076"/>
          <ac:cxnSpMkLst>
            <pc:docMk/>
            <pc:sldMk cId="1151443106" sldId="1144"/>
            <ac:cxnSpMk id="154" creationId="{A18C3B02-2C31-4610-95EF-CD724FFA858C}"/>
          </ac:cxnSpMkLst>
        </pc:cxnChg>
        <pc:cxnChg chg="add mod">
          <ac:chgData name="Danielle Detering" userId="385b7343-7e51-4167-b40a-3bc9ed8e0e06" providerId="ADAL" clId="{0951E093-036D-41C5-8DFD-E5068FB60C18}" dt="2020-10-01T22:44:15.918" v="7754" actId="1076"/>
          <ac:cxnSpMkLst>
            <pc:docMk/>
            <pc:sldMk cId="1151443106" sldId="1144"/>
            <ac:cxnSpMk id="155" creationId="{6D92F343-B586-43D5-81B7-C0652FCA8FDA}"/>
          </ac:cxnSpMkLst>
        </pc:cxnChg>
        <pc:cxnChg chg="del mod">
          <ac:chgData name="Danielle Detering" userId="385b7343-7e51-4167-b40a-3bc9ed8e0e06" providerId="ADAL" clId="{0951E093-036D-41C5-8DFD-E5068FB60C18}" dt="2020-10-01T22:44:02.303" v="7752" actId="478"/>
          <ac:cxnSpMkLst>
            <pc:docMk/>
            <pc:sldMk cId="1151443106" sldId="1144"/>
            <ac:cxnSpMk id="156" creationId="{97D20288-80ED-4678-845C-462840DB79EA}"/>
          </ac:cxnSpMkLst>
        </pc:cxnChg>
        <pc:cxnChg chg="add mod">
          <ac:chgData name="Danielle Detering" userId="385b7343-7e51-4167-b40a-3bc9ed8e0e06" providerId="ADAL" clId="{0951E093-036D-41C5-8DFD-E5068FB60C18}" dt="2020-10-01T22:44:15.918" v="7754" actId="1076"/>
          <ac:cxnSpMkLst>
            <pc:docMk/>
            <pc:sldMk cId="1151443106" sldId="1144"/>
            <ac:cxnSpMk id="157" creationId="{BECD055C-7AD4-48EA-8D3C-AFB967851E03}"/>
          </ac:cxnSpMkLst>
        </pc:cxnChg>
        <pc:cxnChg chg="add mod">
          <ac:chgData name="Danielle Detering" userId="385b7343-7e51-4167-b40a-3bc9ed8e0e06" providerId="ADAL" clId="{0951E093-036D-41C5-8DFD-E5068FB60C18}" dt="2020-10-01T22:44:15.918" v="7754" actId="1076"/>
          <ac:cxnSpMkLst>
            <pc:docMk/>
            <pc:sldMk cId="1151443106" sldId="1144"/>
            <ac:cxnSpMk id="158" creationId="{B0CEB7AB-0F56-42D2-9323-740023A85CA1}"/>
          </ac:cxnSpMkLst>
        </pc:cxnChg>
        <pc:cxnChg chg="del mod">
          <ac:chgData name="Danielle Detering" userId="385b7343-7e51-4167-b40a-3bc9ed8e0e06" providerId="ADAL" clId="{0951E093-036D-41C5-8DFD-E5068FB60C18}" dt="2020-10-01T22:44:02.303" v="7752" actId="478"/>
          <ac:cxnSpMkLst>
            <pc:docMk/>
            <pc:sldMk cId="1151443106" sldId="1144"/>
            <ac:cxnSpMk id="159" creationId="{00F09946-C3F0-4000-8DE7-0812F91C48D3}"/>
          </ac:cxnSpMkLst>
        </pc:cxnChg>
        <pc:cxnChg chg="add mod">
          <ac:chgData name="Danielle Detering" userId="385b7343-7e51-4167-b40a-3bc9ed8e0e06" providerId="ADAL" clId="{0951E093-036D-41C5-8DFD-E5068FB60C18}" dt="2020-10-01T22:44:15.918" v="7754" actId="1076"/>
          <ac:cxnSpMkLst>
            <pc:docMk/>
            <pc:sldMk cId="1151443106" sldId="1144"/>
            <ac:cxnSpMk id="161" creationId="{A94560C2-B46E-4FDE-897D-2E4662A5D9DE}"/>
          </ac:cxnSpMkLst>
        </pc:cxnChg>
        <pc:cxnChg chg="del mod">
          <ac:chgData name="Danielle Detering" userId="385b7343-7e51-4167-b40a-3bc9ed8e0e06" providerId="ADAL" clId="{0951E093-036D-41C5-8DFD-E5068FB60C18}" dt="2020-10-01T22:44:02.303" v="7752" actId="478"/>
          <ac:cxnSpMkLst>
            <pc:docMk/>
            <pc:sldMk cId="1151443106" sldId="1144"/>
            <ac:cxnSpMk id="162" creationId="{1C8D4178-2C1C-4A49-87AA-8DB7DDD1F2B0}"/>
          </ac:cxnSpMkLst>
        </pc:cxnChg>
        <pc:cxnChg chg="add mod">
          <ac:chgData name="Danielle Detering" userId="385b7343-7e51-4167-b40a-3bc9ed8e0e06" providerId="ADAL" clId="{0951E093-036D-41C5-8DFD-E5068FB60C18}" dt="2020-10-01T22:44:15.918" v="7754" actId="1076"/>
          <ac:cxnSpMkLst>
            <pc:docMk/>
            <pc:sldMk cId="1151443106" sldId="1144"/>
            <ac:cxnSpMk id="164" creationId="{CD518D5C-B141-4BDB-B39B-BEF71A1838C6}"/>
          </ac:cxnSpMkLst>
        </pc:cxnChg>
        <pc:cxnChg chg="del mod">
          <ac:chgData name="Danielle Detering" userId="385b7343-7e51-4167-b40a-3bc9ed8e0e06" providerId="ADAL" clId="{0951E093-036D-41C5-8DFD-E5068FB60C18}" dt="2020-10-01T22:44:02.303" v="7752" actId="478"/>
          <ac:cxnSpMkLst>
            <pc:docMk/>
            <pc:sldMk cId="1151443106" sldId="1144"/>
            <ac:cxnSpMk id="165" creationId="{0CF20345-B104-4C07-9273-17971E0D9FC3}"/>
          </ac:cxnSpMkLst>
        </pc:cxnChg>
        <pc:cxnChg chg="add mod">
          <ac:chgData name="Danielle Detering" userId="385b7343-7e51-4167-b40a-3bc9ed8e0e06" providerId="ADAL" clId="{0951E093-036D-41C5-8DFD-E5068FB60C18}" dt="2020-10-01T22:44:15.918" v="7754" actId="1076"/>
          <ac:cxnSpMkLst>
            <pc:docMk/>
            <pc:sldMk cId="1151443106" sldId="1144"/>
            <ac:cxnSpMk id="166" creationId="{F4E81DD1-99D2-4C39-BA6F-A86A003E9058}"/>
          </ac:cxnSpMkLst>
        </pc:cxnChg>
        <pc:cxnChg chg="add mod">
          <ac:chgData name="Danielle Detering" userId="385b7343-7e51-4167-b40a-3bc9ed8e0e06" providerId="ADAL" clId="{0951E093-036D-41C5-8DFD-E5068FB60C18}" dt="2020-10-01T22:44:15.918" v="7754" actId="1076"/>
          <ac:cxnSpMkLst>
            <pc:docMk/>
            <pc:sldMk cId="1151443106" sldId="1144"/>
            <ac:cxnSpMk id="167" creationId="{17FA819E-6822-4B11-8B0D-BCAC5E1AC763}"/>
          </ac:cxnSpMkLst>
        </pc:cxnChg>
        <pc:cxnChg chg="del mod">
          <ac:chgData name="Danielle Detering" userId="385b7343-7e51-4167-b40a-3bc9ed8e0e06" providerId="ADAL" clId="{0951E093-036D-41C5-8DFD-E5068FB60C18}" dt="2020-10-01T22:44:02.303" v="7752" actId="478"/>
          <ac:cxnSpMkLst>
            <pc:docMk/>
            <pc:sldMk cId="1151443106" sldId="1144"/>
            <ac:cxnSpMk id="168" creationId="{444BB2D7-E9F5-46CE-ABAE-8CAB4C617326}"/>
          </ac:cxnSpMkLst>
        </pc:cxnChg>
        <pc:cxnChg chg="add mod">
          <ac:chgData name="Danielle Detering" userId="385b7343-7e51-4167-b40a-3bc9ed8e0e06" providerId="ADAL" clId="{0951E093-036D-41C5-8DFD-E5068FB60C18}" dt="2020-10-01T22:44:15.918" v="7754" actId="1076"/>
          <ac:cxnSpMkLst>
            <pc:docMk/>
            <pc:sldMk cId="1151443106" sldId="1144"/>
            <ac:cxnSpMk id="171" creationId="{FE1CA2FA-56B3-48F0-9B10-B673AF3D10D6}"/>
          </ac:cxnSpMkLst>
        </pc:cxnChg>
        <pc:cxnChg chg="del">
          <ac:chgData name="Danielle Detering" userId="385b7343-7e51-4167-b40a-3bc9ed8e0e06" providerId="ADAL" clId="{0951E093-036D-41C5-8DFD-E5068FB60C18}" dt="2020-10-01T22:44:02.303" v="7752" actId="478"/>
          <ac:cxnSpMkLst>
            <pc:docMk/>
            <pc:sldMk cId="1151443106" sldId="1144"/>
            <ac:cxnSpMk id="173" creationId="{91D0C865-23A5-4E37-8771-E52FACF6E056}"/>
          </ac:cxnSpMkLst>
        </pc:cxnChg>
        <pc:cxnChg chg="add mod">
          <ac:chgData name="Danielle Detering" userId="385b7343-7e51-4167-b40a-3bc9ed8e0e06" providerId="ADAL" clId="{0951E093-036D-41C5-8DFD-E5068FB60C18}" dt="2020-10-01T22:44:15.918" v="7754" actId="1076"/>
          <ac:cxnSpMkLst>
            <pc:docMk/>
            <pc:sldMk cId="1151443106" sldId="1144"/>
            <ac:cxnSpMk id="174" creationId="{404044D4-08DB-4E2F-8BD7-1D7587FE0BFD}"/>
          </ac:cxnSpMkLst>
        </pc:cxnChg>
        <pc:cxnChg chg="add mod">
          <ac:chgData name="Danielle Detering" userId="385b7343-7e51-4167-b40a-3bc9ed8e0e06" providerId="ADAL" clId="{0951E093-036D-41C5-8DFD-E5068FB60C18}" dt="2020-10-01T22:44:15.918" v="7754" actId="1076"/>
          <ac:cxnSpMkLst>
            <pc:docMk/>
            <pc:sldMk cId="1151443106" sldId="1144"/>
            <ac:cxnSpMk id="175" creationId="{4DA5CB76-7C78-4865-97AC-A2A9927EF2E1}"/>
          </ac:cxnSpMkLst>
        </pc:cxnChg>
        <pc:cxnChg chg="del mod">
          <ac:chgData name="Danielle Detering" userId="385b7343-7e51-4167-b40a-3bc9ed8e0e06" providerId="ADAL" clId="{0951E093-036D-41C5-8DFD-E5068FB60C18}" dt="2020-10-01T22:44:02.303" v="7752" actId="478"/>
          <ac:cxnSpMkLst>
            <pc:docMk/>
            <pc:sldMk cId="1151443106" sldId="1144"/>
            <ac:cxnSpMk id="177" creationId="{AD02AB1C-4EF0-4BA5-9239-FFECEAA1BCA9}"/>
          </ac:cxnSpMkLst>
        </pc:cxnChg>
        <pc:cxnChg chg="add mod">
          <ac:chgData name="Danielle Detering" userId="385b7343-7e51-4167-b40a-3bc9ed8e0e06" providerId="ADAL" clId="{0951E093-036D-41C5-8DFD-E5068FB60C18}" dt="2020-10-01T22:44:15.918" v="7754" actId="1076"/>
          <ac:cxnSpMkLst>
            <pc:docMk/>
            <pc:sldMk cId="1151443106" sldId="1144"/>
            <ac:cxnSpMk id="178" creationId="{38FA65C7-9727-4E63-9485-558BBB6C6210}"/>
          </ac:cxnSpMkLst>
        </pc:cxnChg>
        <pc:cxnChg chg="add mod">
          <ac:chgData name="Danielle Detering" userId="385b7343-7e51-4167-b40a-3bc9ed8e0e06" providerId="ADAL" clId="{0951E093-036D-41C5-8DFD-E5068FB60C18}" dt="2020-10-01T22:44:15.918" v="7754" actId="1076"/>
          <ac:cxnSpMkLst>
            <pc:docMk/>
            <pc:sldMk cId="1151443106" sldId="1144"/>
            <ac:cxnSpMk id="179" creationId="{0BF6993A-A9D5-4CBD-A152-CF225DCA2F1F}"/>
          </ac:cxnSpMkLst>
        </pc:cxnChg>
        <pc:cxnChg chg="del mod">
          <ac:chgData name="Danielle Detering" userId="385b7343-7e51-4167-b40a-3bc9ed8e0e06" providerId="ADAL" clId="{0951E093-036D-41C5-8DFD-E5068FB60C18}" dt="2020-10-01T22:44:02.303" v="7752" actId="478"/>
          <ac:cxnSpMkLst>
            <pc:docMk/>
            <pc:sldMk cId="1151443106" sldId="1144"/>
            <ac:cxnSpMk id="180" creationId="{484DF0EC-BF9D-4208-81BD-B3D72B10BB42}"/>
          </ac:cxnSpMkLst>
        </pc:cxnChg>
        <pc:cxnChg chg="add mod">
          <ac:chgData name="Danielle Detering" userId="385b7343-7e51-4167-b40a-3bc9ed8e0e06" providerId="ADAL" clId="{0951E093-036D-41C5-8DFD-E5068FB60C18}" dt="2020-10-01T22:44:15.918" v="7754" actId="1076"/>
          <ac:cxnSpMkLst>
            <pc:docMk/>
            <pc:sldMk cId="1151443106" sldId="1144"/>
            <ac:cxnSpMk id="181" creationId="{DAFAAE8E-ED65-476C-9424-37B54DA3E08B}"/>
          </ac:cxnSpMkLst>
        </pc:cxnChg>
        <pc:cxnChg chg="del mod">
          <ac:chgData name="Danielle Detering" userId="385b7343-7e51-4167-b40a-3bc9ed8e0e06" providerId="ADAL" clId="{0951E093-036D-41C5-8DFD-E5068FB60C18}" dt="2020-10-01T22:44:02.303" v="7752" actId="478"/>
          <ac:cxnSpMkLst>
            <pc:docMk/>
            <pc:sldMk cId="1151443106" sldId="1144"/>
            <ac:cxnSpMk id="183" creationId="{8A19FEC7-FAE6-491E-9DAF-FC73B2C054CC}"/>
          </ac:cxnSpMkLst>
        </pc:cxnChg>
        <pc:cxnChg chg="del mod">
          <ac:chgData name="Danielle Detering" userId="385b7343-7e51-4167-b40a-3bc9ed8e0e06" providerId="ADAL" clId="{0951E093-036D-41C5-8DFD-E5068FB60C18}" dt="2020-10-01T22:44:02.303" v="7752" actId="478"/>
          <ac:cxnSpMkLst>
            <pc:docMk/>
            <pc:sldMk cId="1151443106" sldId="1144"/>
            <ac:cxnSpMk id="350" creationId="{8502A16E-CC18-4C3C-9950-2E2B7E05CAC0}"/>
          </ac:cxnSpMkLst>
        </pc:cxnChg>
        <pc:cxnChg chg="del mod">
          <ac:chgData name="Danielle Detering" userId="385b7343-7e51-4167-b40a-3bc9ed8e0e06" providerId="ADAL" clId="{0951E093-036D-41C5-8DFD-E5068FB60C18}" dt="2020-10-01T22:44:02.303" v="7752" actId="478"/>
          <ac:cxnSpMkLst>
            <pc:docMk/>
            <pc:sldMk cId="1151443106" sldId="1144"/>
            <ac:cxnSpMk id="353" creationId="{543BD236-EC02-4547-BC74-B5791B8E57A3}"/>
          </ac:cxnSpMkLst>
        </pc:cxnChg>
        <pc:cxnChg chg="del mod">
          <ac:chgData name="Danielle Detering" userId="385b7343-7e51-4167-b40a-3bc9ed8e0e06" providerId="ADAL" clId="{0951E093-036D-41C5-8DFD-E5068FB60C18}" dt="2020-10-01T22:44:02.303" v="7752" actId="478"/>
          <ac:cxnSpMkLst>
            <pc:docMk/>
            <pc:sldMk cId="1151443106" sldId="1144"/>
            <ac:cxnSpMk id="356" creationId="{B3CD15AA-78C5-4B63-AAAC-A76664F8E159}"/>
          </ac:cxnSpMkLst>
        </pc:cxnChg>
        <pc:cxnChg chg="del mod">
          <ac:chgData name="Danielle Detering" userId="385b7343-7e51-4167-b40a-3bc9ed8e0e06" providerId="ADAL" clId="{0951E093-036D-41C5-8DFD-E5068FB60C18}" dt="2020-10-01T22:44:02.303" v="7752" actId="478"/>
          <ac:cxnSpMkLst>
            <pc:docMk/>
            <pc:sldMk cId="1151443106" sldId="1144"/>
            <ac:cxnSpMk id="362" creationId="{B664FC83-530E-476B-865B-28DD0C012F7F}"/>
          </ac:cxnSpMkLst>
        </pc:cxnChg>
        <pc:cxnChg chg="del mod">
          <ac:chgData name="Danielle Detering" userId="385b7343-7e51-4167-b40a-3bc9ed8e0e06" providerId="ADAL" clId="{0951E093-036D-41C5-8DFD-E5068FB60C18}" dt="2020-10-01T22:44:02.303" v="7752" actId="478"/>
          <ac:cxnSpMkLst>
            <pc:docMk/>
            <pc:sldMk cId="1151443106" sldId="1144"/>
            <ac:cxnSpMk id="365" creationId="{831D40C3-42FC-498F-9397-589F3E72C3AF}"/>
          </ac:cxnSpMkLst>
        </pc:cxnChg>
        <pc:cxnChg chg="del mod">
          <ac:chgData name="Danielle Detering" userId="385b7343-7e51-4167-b40a-3bc9ed8e0e06" providerId="ADAL" clId="{0951E093-036D-41C5-8DFD-E5068FB60C18}" dt="2020-10-01T22:44:02.303" v="7752" actId="478"/>
          <ac:cxnSpMkLst>
            <pc:docMk/>
            <pc:sldMk cId="1151443106" sldId="1144"/>
            <ac:cxnSpMk id="368" creationId="{6600587D-76D1-4514-9715-E6BBA9365E09}"/>
          </ac:cxnSpMkLst>
        </pc:cxnChg>
      </pc:sldChg>
      <pc:sldChg chg="modTransition">
        <pc:chgData name="Danielle Detering" userId="385b7343-7e51-4167-b40a-3bc9ed8e0e06" providerId="ADAL" clId="{0951E093-036D-41C5-8DFD-E5068FB60C18}" dt="2020-10-02T00:55:16.527" v="7799"/>
        <pc:sldMkLst>
          <pc:docMk/>
          <pc:sldMk cId="937658142" sldId="1146"/>
        </pc:sldMkLst>
      </pc:sldChg>
      <pc:sldChg chg="modTransition">
        <pc:chgData name="Danielle Detering" userId="385b7343-7e51-4167-b40a-3bc9ed8e0e06" providerId="ADAL" clId="{0951E093-036D-41C5-8DFD-E5068FB60C18}" dt="2020-10-02T00:55:16.527" v="7799"/>
        <pc:sldMkLst>
          <pc:docMk/>
          <pc:sldMk cId="3878574617" sldId="1147"/>
        </pc:sldMkLst>
      </pc:sldChg>
      <pc:sldChg chg="modSp mod modTransition modNotesTx">
        <pc:chgData name="Danielle Detering" userId="385b7343-7e51-4167-b40a-3bc9ed8e0e06" providerId="ADAL" clId="{0951E093-036D-41C5-8DFD-E5068FB60C18}" dt="2020-10-02T00:55:16.527" v="7799"/>
        <pc:sldMkLst>
          <pc:docMk/>
          <pc:sldMk cId="2380403246" sldId="1148"/>
        </pc:sldMkLst>
        <pc:spChg chg="mod">
          <ac:chgData name="Danielle Detering" userId="385b7343-7e51-4167-b40a-3bc9ed8e0e06" providerId="ADAL" clId="{0951E093-036D-41C5-8DFD-E5068FB60C18}" dt="2020-08-27T01:04:30.819" v="7517" actId="6549"/>
          <ac:spMkLst>
            <pc:docMk/>
            <pc:sldMk cId="2380403246" sldId="1148"/>
            <ac:spMk id="2" creationId="{B7D33D19-8183-674E-8922-A1E6F5FB7070}"/>
          </ac:spMkLst>
        </pc:spChg>
        <pc:graphicFrameChg chg="mod">
          <ac:chgData name="Danielle Detering" userId="385b7343-7e51-4167-b40a-3bc9ed8e0e06" providerId="ADAL" clId="{0951E093-036D-41C5-8DFD-E5068FB60C18}" dt="2020-08-27T01:04:44.821" v="7521" actId="20577"/>
          <ac:graphicFrameMkLst>
            <pc:docMk/>
            <pc:sldMk cId="2380403246" sldId="1148"/>
            <ac:graphicFrameMk id="7" creationId="{57E6A29F-A383-4F99-9BD5-C2F62A9CB7C4}"/>
          </ac:graphicFrameMkLst>
        </pc:graphicFrameChg>
      </pc:sldChg>
      <pc:sldChg chg="modSp mod modTransition modNotesTx">
        <pc:chgData name="Danielle Detering" userId="385b7343-7e51-4167-b40a-3bc9ed8e0e06" providerId="ADAL" clId="{0951E093-036D-41C5-8DFD-E5068FB60C18}" dt="2020-10-02T00:55:16.527" v="7799"/>
        <pc:sldMkLst>
          <pc:docMk/>
          <pc:sldMk cId="2394369302" sldId="1149"/>
        </pc:sldMkLst>
        <pc:spChg chg="mod">
          <ac:chgData name="Danielle Detering" userId="385b7343-7e51-4167-b40a-3bc9ed8e0e06" providerId="ADAL" clId="{0951E093-036D-41C5-8DFD-E5068FB60C18}" dt="2020-08-27T01:05:20.715" v="7524" actId="6549"/>
          <ac:spMkLst>
            <pc:docMk/>
            <pc:sldMk cId="2394369302" sldId="1149"/>
            <ac:spMk id="2" creationId="{B7D33D19-8183-674E-8922-A1E6F5FB7070}"/>
          </ac:spMkLst>
        </pc:spChg>
        <pc:spChg chg="mod">
          <ac:chgData name="Danielle Detering" userId="385b7343-7e51-4167-b40a-3bc9ed8e0e06" providerId="ADAL" clId="{0951E093-036D-41C5-8DFD-E5068FB60C18}" dt="2020-08-26T01:51:35.766" v="6839" actId="1076"/>
          <ac:spMkLst>
            <pc:docMk/>
            <pc:sldMk cId="2394369302" sldId="1149"/>
            <ac:spMk id="4" creationId="{33BD6A7F-25BA-4A79-B307-897497E84F26}"/>
          </ac:spMkLst>
        </pc:spChg>
        <pc:spChg chg="mod">
          <ac:chgData name="Danielle Detering" userId="385b7343-7e51-4167-b40a-3bc9ed8e0e06" providerId="ADAL" clId="{0951E093-036D-41C5-8DFD-E5068FB60C18}" dt="2020-08-27T01:03:17.826" v="7504" actId="20577"/>
          <ac:spMkLst>
            <pc:docMk/>
            <pc:sldMk cId="2394369302" sldId="1149"/>
            <ac:spMk id="10" creationId="{111A1BD5-00C0-455C-9F3F-65CD7434536D}"/>
          </ac:spMkLst>
        </pc:spChg>
        <pc:graphicFrameChg chg="mod">
          <ac:chgData name="Danielle Detering" userId="385b7343-7e51-4167-b40a-3bc9ed8e0e06" providerId="ADAL" clId="{0951E093-036D-41C5-8DFD-E5068FB60C18}" dt="2020-08-27T01:04:57.273" v="7522"/>
          <ac:graphicFrameMkLst>
            <pc:docMk/>
            <pc:sldMk cId="2394369302" sldId="1149"/>
            <ac:graphicFrameMk id="7" creationId="{57E6A29F-A383-4F99-9BD5-C2F62A9CB7C4}"/>
          </ac:graphicFrameMkLst>
        </pc:graphicFrameChg>
      </pc:sldChg>
      <pc:sldChg chg="modTransition">
        <pc:chgData name="Danielle Detering" userId="385b7343-7e51-4167-b40a-3bc9ed8e0e06" providerId="ADAL" clId="{0951E093-036D-41C5-8DFD-E5068FB60C18}" dt="2020-10-02T00:55:16.527" v="7799"/>
        <pc:sldMkLst>
          <pc:docMk/>
          <pc:sldMk cId="4039210890" sldId="1150"/>
        </pc:sldMkLst>
      </pc:sldChg>
      <pc:sldChg chg="modTransition">
        <pc:chgData name="Danielle Detering" userId="385b7343-7e51-4167-b40a-3bc9ed8e0e06" providerId="ADAL" clId="{0951E093-036D-41C5-8DFD-E5068FB60C18}" dt="2020-10-02T00:55:16.527" v="7799"/>
        <pc:sldMkLst>
          <pc:docMk/>
          <pc:sldMk cId="2115519185" sldId="1151"/>
        </pc:sldMkLst>
      </pc:sldChg>
      <pc:sldChg chg="addSp modSp add mod modTransition">
        <pc:chgData name="Danielle Detering" userId="385b7343-7e51-4167-b40a-3bc9ed8e0e06" providerId="ADAL" clId="{0951E093-036D-41C5-8DFD-E5068FB60C18}" dt="2020-10-02T00:55:16.527" v="7799"/>
        <pc:sldMkLst>
          <pc:docMk/>
          <pc:sldMk cId="3683885790" sldId="1152"/>
        </pc:sldMkLst>
        <pc:spChg chg="mod">
          <ac:chgData name="Danielle Detering" userId="385b7343-7e51-4167-b40a-3bc9ed8e0e06" providerId="ADAL" clId="{0951E093-036D-41C5-8DFD-E5068FB60C18}" dt="2020-08-25T18:05:36.155" v="32" actId="20577"/>
          <ac:spMkLst>
            <pc:docMk/>
            <pc:sldMk cId="3683885790" sldId="1152"/>
            <ac:spMk id="3" creationId="{00000000-0000-0000-0000-000000000000}"/>
          </ac:spMkLst>
        </pc:spChg>
        <pc:spChg chg="add mod">
          <ac:chgData name="Danielle Detering" userId="385b7343-7e51-4167-b40a-3bc9ed8e0e06" providerId="ADAL" clId="{0951E093-036D-41C5-8DFD-E5068FB60C18}" dt="2020-08-25T18:06:07.933" v="72" actId="404"/>
          <ac:spMkLst>
            <pc:docMk/>
            <pc:sldMk cId="3683885790" sldId="1152"/>
            <ac:spMk id="4" creationId="{C35AAE26-9F20-4562-9FDA-4529ACE3EC2F}"/>
          </ac:spMkLst>
        </pc:spChg>
      </pc:sldChg>
      <pc:sldChg chg="addSp delSp modSp add mod modTransition modNotesTx">
        <pc:chgData name="Danielle Detering" userId="385b7343-7e51-4167-b40a-3bc9ed8e0e06" providerId="ADAL" clId="{0951E093-036D-41C5-8DFD-E5068FB60C18}" dt="2020-10-02T00:55:16.527" v="7799"/>
        <pc:sldMkLst>
          <pc:docMk/>
          <pc:sldMk cId="20193077" sldId="1153"/>
        </pc:sldMkLst>
        <pc:spChg chg="add del mod">
          <ac:chgData name="Danielle Detering" userId="385b7343-7e51-4167-b40a-3bc9ed8e0e06" providerId="ADAL" clId="{0951E093-036D-41C5-8DFD-E5068FB60C18}" dt="2020-08-25T21:40:36.472" v="1521" actId="478"/>
          <ac:spMkLst>
            <pc:docMk/>
            <pc:sldMk cId="20193077" sldId="1153"/>
            <ac:spMk id="17" creationId="{4F153322-B3D6-4B05-8B08-4AACD7F97A66}"/>
          </ac:spMkLst>
        </pc:spChg>
        <pc:spChg chg="add del">
          <ac:chgData name="Danielle Detering" userId="385b7343-7e51-4167-b40a-3bc9ed8e0e06" providerId="ADAL" clId="{0951E093-036D-41C5-8DFD-E5068FB60C18}" dt="2020-08-25T21:41:12.331" v="1523" actId="22"/>
          <ac:spMkLst>
            <pc:docMk/>
            <pc:sldMk cId="20193077" sldId="1153"/>
            <ac:spMk id="19" creationId="{AA34399C-D8A7-49A3-A46B-9D14220FCF0A}"/>
          </ac:spMkLst>
        </pc:spChg>
        <pc:spChg chg="add del mod">
          <ac:chgData name="Danielle Detering" userId="385b7343-7e51-4167-b40a-3bc9ed8e0e06" providerId="ADAL" clId="{0951E093-036D-41C5-8DFD-E5068FB60C18}" dt="2020-08-25T21:41:24.032" v="1525" actId="478"/>
          <ac:spMkLst>
            <pc:docMk/>
            <pc:sldMk cId="20193077" sldId="1153"/>
            <ac:spMk id="20" creationId="{3E4C3C9F-AB85-4874-9051-B5DF8413C9EB}"/>
          </ac:spMkLst>
        </pc:spChg>
        <pc:spChg chg="add mod">
          <ac:chgData name="Danielle Detering" userId="385b7343-7e51-4167-b40a-3bc9ed8e0e06" providerId="ADAL" clId="{0951E093-036D-41C5-8DFD-E5068FB60C18}" dt="2020-08-25T21:42:23.511" v="1532" actId="1582"/>
          <ac:spMkLst>
            <pc:docMk/>
            <pc:sldMk cId="20193077" sldId="1153"/>
            <ac:spMk id="22" creationId="{7FF41ED7-9ADC-4AB9-9B3F-A2577E00E195}"/>
          </ac:spMkLst>
        </pc:spChg>
        <pc:spChg chg="add mod">
          <ac:chgData name="Danielle Detering" userId="385b7343-7e51-4167-b40a-3bc9ed8e0e06" providerId="ADAL" clId="{0951E093-036D-41C5-8DFD-E5068FB60C18}" dt="2020-08-25T21:42:23.511" v="1532" actId="1582"/>
          <ac:spMkLst>
            <pc:docMk/>
            <pc:sldMk cId="20193077" sldId="1153"/>
            <ac:spMk id="24" creationId="{2370B6C0-DF09-4FEB-BFDF-31FC8C0AC3F5}"/>
          </ac:spMkLst>
        </pc:spChg>
        <pc:spChg chg="add mod">
          <ac:chgData name="Danielle Detering" userId="385b7343-7e51-4167-b40a-3bc9ed8e0e06" providerId="ADAL" clId="{0951E093-036D-41C5-8DFD-E5068FB60C18}" dt="2020-08-25T21:42:23.511" v="1532" actId="1582"/>
          <ac:spMkLst>
            <pc:docMk/>
            <pc:sldMk cId="20193077" sldId="1153"/>
            <ac:spMk id="26" creationId="{49222E8F-EE99-4B98-A619-7201287DD31F}"/>
          </ac:spMkLst>
        </pc:spChg>
        <pc:spChg chg="add">
          <ac:chgData name="Danielle Detering" userId="385b7343-7e51-4167-b40a-3bc9ed8e0e06" providerId="ADAL" clId="{0951E093-036D-41C5-8DFD-E5068FB60C18}" dt="2020-08-26T00:58:10.866" v="5605" actId="22"/>
          <ac:spMkLst>
            <pc:docMk/>
            <pc:sldMk cId="20193077" sldId="1153"/>
            <ac:spMk id="28" creationId="{5C7BF8CE-3379-4EBD-8779-73940B7DC3ED}"/>
          </ac:spMkLst>
        </pc:spChg>
        <pc:graphicFrameChg chg="add del mod">
          <ac:chgData name="Danielle Detering" userId="385b7343-7e51-4167-b40a-3bc9ed8e0e06" providerId="ADAL" clId="{0951E093-036D-41C5-8DFD-E5068FB60C18}" dt="2020-08-25T21:38:20.877" v="1516" actId="478"/>
          <ac:graphicFrameMkLst>
            <pc:docMk/>
            <pc:sldMk cId="20193077" sldId="1153"/>
            <ac:graphicFrameMk id="6" creationId="{7BCBDBEA-11BD-4384-BCE7-33AC0C352F61}"/>
          </ac:graphicFrameMkLst>
        </pc:graphicFrameChg>
        <pc:graphicFrameChg chg="add mod">
          <ac:chgData name="Danielle Detering" userId="385b7343-7e51-4167-b40a-3bc9ed8e0e06" providerId="ADAL" clId="{0951E093-036D-41C5-8DFD-E5068FB60C18}" dt="2020-08-25T21:42:09.102" v="1528" actId="1076"/>
          <ac:graphicFrameMkLst>
            <pc:docMk/>
            <pc:sldMk cId="20193077" sldId="1153"/>
            <ac:graphicFrameMk id="12" creationId="{0DFB2FDF-C191-44CB-92C7-93A8128A1119}"/>
          </ac:graphicFrameMkLst>
        </pc:graphicFrameChg>
        <pc:picChg chg="del">
          <ac:chgData name="Danielle Detering" userId="385b7343-7e51-4167-b40a-3bc9ed8e0e06" providerId="ADAL" clId="{0951E093-036D-41C5-8DFD-E5068FB60C18}" dt="2020-08-25T21:38:06.850" v="1513" actId="478"/>
          <ac:picMkLst>
            <pc:docMk/>
            <pc:sldMk cId="20193077" sldId="1153"/>
            <ac:picMk id="9" creationId="{5700ECE0-583F-4820-AA1F-732701F10F28}"/>
          </ac:picMkLst>
        </pc:picChg>
        <pc:cxnChg chg="add mod">
          <ac:chgData name="Danielle Detering" userId="385b7343-7e51-4167-b40a-3bc9ed8e0e06" providerId="ADAL" clId="{0951E093-036D-41C5-8DFD-E5068FB60C18}" dt="2020-08-25T21:42:09.102" v="1528" actId="1076"/>
          <ac:cxnSpMkLst>
            <pc:docMk/>
            <pc:sldMk cId="20193077" sldId="1153"/>
            <ac:cxnSpMk id="13" creationId="{B6083A46-D363-482D-A31E-32F32E6C23F8}"/>
          </ac:cxnSpMkLst>
        </pc:cxnChg>
        <pc:cxnChg chg="add mod">
          <ac:chgData name="Danielle Detering" userId="385b7343-7e51-4167-b40a-3bc9ed8e0e06" providerId="ADAL" clId="{0951E093-036D-41C5-8DFD-E5068FB60C18}" dt="2020-08-25T21:42:09.102" v="1528" actId="1076"/>
          <ac:cxnSpMkLst>
            <pc:docMk/>
            <pc:sldMk cId="20193077" sldId="1153"/>
            <ac:cxnSpMk id="14" creationId="{DC130A94-07ED-41F1-AFBF-6117FA2054AF}"/>
          </ac:cxnSpMkLst>
        </pc:cxnChg>
        <pc:cxnChg chg="add mod">
          <ac:chgData name="Danielle Detering" userId="385b7343-7e51-4167-b40a-3bc9ed8e0e06" providerId="ADAL" clId="{0951E093-036D-41C5-8DFD-E5068FB60C18}" dt="2020-08-25T21:42:09.102" v="1528" actId="1076"/>
          <ac:cxnSpMkLst>
            <pc:docMk/>
            <pc:sldMk cId="20193077" sldId="1153"/>
            <ac:cxnSpMk id="15" creationId="{CA2021F1-CAE7-4DBD-98F0-D2BC7C770C70}"/>
          </ac:cxnSpMkLst>
        </pc:cxnChg>
      </pc:sldChg>
      <pc:sldChg chg="addSp delSp modSp add mod modTransition modNotesTx">
        <pc:chgData name="Danielle Detering" userId="385b7343-7e51-4167-b40a-3bc9ed8e0e06" providerId="ADAL" clId="{0951E093-036D-41C5-8DFD-E5068FB60C18}" dt="2020-10-02T00:55:16.527" v="7799"/>
        <pc:sldMkLst>
          <pc:docMk/>
          <pc:sldMk cId="1537372893" sldId="1154"/>
        </pc:sldMkLst>
        <pc:spChg chg="del">
          <ac:chgData name="Danielle Detering" userId="385b7343-7e51-4167-b40a-3bc9ed8e0e06" providerId="ADAL" clId="{0951E093-036D-41C5-8DFD-E5068FB60C18}" dt="2020-08-25T18:10:08.567" v="81" actId="478"/>
          <ac:spMkLst>
            <pc:docMk/>
            <pc:sldMk cId="1537372893" sldId="1154"/>
            <ac:spMk id="5" creationId="{25ECDC75-2C65-4626-9799-62A5E597CB28}"/>
          </ac:spMkLst>
        </pc:spChg>
        <pc:spChg chg="add del mod">
          <ac:chgData name="Danielle Detering" userId="385b7343-7e51-4167-b40a-3bc9ed8e0e06" providerId="ADAL" clId="{0951E093-036D-41C5-8DFD-E5068FB60C18}" dt="2020-08-25T22:59:36.956" v="4920" actId="478"/>
          <ac:spMkLst>
            <pc:docMk/>
            <pc:sldMk cId="1537372893" sldId="1154"/>
            <ac:spMk id="6" creationId="{C955F747-9559-40E2-877A-89CC42F8BED2}"/>
          </ac:spMkLst>
        </pc:spChg>
        <pc:spChg chg="del">
          <ac:chgData name="Danielle Detering" userId="385b7343-7e51-4167-b40a-3bc9ed8e0e06" providerId="ADAL" clId="{0951E093-036D-41C5-8DFD-E5068FB60C18}" dt="2020-08-25T18:10:08.567" v="81" actId="478"/>
          <ac:spMkLst>
            <pc:docMk/>
            <pc:sldMk cId="1537372893" sldId="1154"/>
            <ac:spMk id="9" creationId="{7F6447E0-328E-46D1-A5A1-281A5094C866}"/>
          </ac:spMkLst>
        </pc:spChg>
        <pc:spChg chg="del">
          <ac:chgData name="Danielle Detering" userId="385b7343-7e51-4167-b40a-3bc9ed8e0e06" providerId="ADAL" clId="{0951E093-036D-41C5-8DFD-E5068FB60C18}" dt="2020-08-25T18:10:08.567" v="81" actId="478"/>
          <ac:spMkLst>
            <pc:docMk/>
            <pc:sldMk cId="1537372893" sldId="1154"/>
            <ac:spMk id="10" creationId="{1A9299A5-649F-4F8D-AD63-8E779E9511BD}"/>
          </ac:spMkLst>
        </pc:spChg>
        <pc:spChg chg="add">
          <ac:chgData name="Danielle Detering" userId="385b7343-7e51-4167-b40a-3bc9ed8e0e06" providerId="ADAL" clId="{0951E093-036D-41C5-8DFD-E5068FB60C18}" dt="2020-08-26T00:58:26.608" v="5609" actId="22"/>
          <ac:spMkLst>
            <pc:docMk/>
            <pc:sldMk cId="1537372893" sldId="1154"/>
            <ac:spMk id="25" creationId="{7500DC26-34D8-4437-B563-BF18F38A2975}"/>
          </ac:spMkLst>
        </pc:spChg>
        <pc:graphicFrameChg chg="add del">
          <ac:chgData name="Danielle Detering" userId="385b7343-7e51-4167-b40a-3bc9ed8e0e06" providerId="ADAL" clId="{0951E093-036D-41C5-8DFD-E5068FB60C18}" dt="2020-08-25T23:28:48.219" v="5241" actId="478"/>
          <ac:graphicFrameMkLst>
            <pc:docMk/>
            <pc:sldMk cId="1537372893" sldId="1154"/>
            <ac:graphicFrameMk id="21" creationId="{2F2343D3-F7DE-4456-9324-CC089408282E}"/>
          </ac:graphicFrameMkLst>
        </pc:graphicFrameChg>
        <pc:graphicFrameChg chg="add">
          <ac:chgData name="Danielle Detering" userId="385b7343-7e51-4167-b40a-3bc9ed8e0e06" providerId="ADAL" clId="{0951E093-036D-41C5-8DFD-E5068FB60C18}" dt="2020-08-25T23:28:49.205" v="5242" actId="22"/>
          <ac:graphicFrameMkLst>
            <pc:docMk/>
            <pc:sldMk cId="1537372893" sldId="1154"/>
            <ac:graphicFrameMk id="22" creationId="{1DE08071-47C4-44A3-B601-8CEEF45D6669}"/>
          </ac:graphicFrameMkLst>
        </pc:graphicFrameChg>
        <pc:cxnChg chg="mod">
          <ac:chgData name="Danielle Detering" userId="385b7343-7e51-4167-b40a-3bc9ed8e0e06" providerId="ADAL" clId="{0951E093-036D-41C5-8DFD-E5068FB60C18}" dt="2020-08-25T22:36:43.716" v="4859" actId="14100"/>
          <ac:cxnSpMkLst>
            <pc:docMk/>
            <pc:sldMk cId="1537372893" sldId="1154"/>
            <ac:cxnSpMk id="15" creationId="{F03AE398-3D5F-4238-B3DD-746982E3893E}"/>
          </ac:cxnSpMkLst>
        </pc:cxnChg>
        <pc:cxnChg chg="mod">
          <ac:chgData name="Danielle Detering" userId="385b7343-7e51-4167-b40a-3bc9ed8e0e06" providerId="ADAL" clId="{0951E093-036D-41C5-8DFD-E5068FB60C18}" dt="2020-08-25T22:36:59.178" v="4862" actId="14100"/>
          <ac:cxnSpMkLst>
            <pc:docMk/>
            <pc:sldMk cId="1537372893" sldId="1154"/>
            <ac:cxnSpMk id="16" creationId="{0BAB692B-DCDA-4C95-BDA7-76A631DFC886}"/>
          </ac:cxnSpMkLst>
        </pc:cxnChg>
        <pc:cxnChg chg="mod">
          <ac:chgData name="Danielle Detering" userId="385b7343-7e51-4167-b40a-3bc9ed8e0e06" providerId="ADAL" clId="{0951E093-036D-41C5-8DFD-E5068FB60C18}" dt="2020-08-25T22:37:02.281" v="4863" actId="1076"/>
          <ac:cxnSpMkLst>
            <pc:docMk/>
            <pc:sldMk cId="1537372893" sldId="1154"/>
            <ac:cxnSpMk id="18" creationId="{B1F8F4A8-5521-4049-8D0D-649C7596CB0A}"/>
          </ac:cxnSpMkLst>
        </pc:cxnChg>
        <pc:cxnChg chg="mod">
          <ac:chgData name="Danielle Detering" userId="385b7343-7e51-4167-b40a-3bc9ed8e0e06" providerId="ADAL" clId="{0951E093-036D-41C5-8DFD-E5068FB60C18}" dt="2020-08-25T22:37:08.762" v="4865" actId="14100"/>
          <ac:cxnSpMkLst>
            <pc:docMk/>
            <pc:sldMk cId="1537372893" sldId="1154"/>
            <ac:cxnSpMk id="20" creationId="{8706CF30-9054-4F4F-A584-E98C9CF9020C}"/>
          </ac:cxnSpMkLst>
        </pc:cxnChg>
        <pc:cxnChg chg="mod">
          <ac:chgData name="Danielle Detering" userId="385b7343-7e51-4167-b40a-3bc9ed8e0e06" providerId="ADAL" clId="{0951E093-036D-41C5-8DFD-E5068FB60C18}" dt="2020-08-25T22:37:13.739" v="4866" actId="1076"/>
          <ac:cxnSpMkLst>
            <pc:docMk/>
            <pc:sldMk cId="1537372893" sldId="1154"/>
            <ac:cxnSpMk id="23" creationId="{4400055D-F8FC-4F55-B21A-01C4B46D13A5}"/>
          </ac:cxnSpMkLst>
        </pc:cxnChg>
        <pc:cxnChg chg="mod">
          <ac:chgData name="Danielle Detering" userId="385b7343-7e51-4167-b40a-3bc9ed8e0e06" providerId="ADAL" clId="{0951E093-036D-41C5-8DFD-E5068FB60C18}" dt="2020-08-25T22:37:16.258" v="4867" actId="1076"/>
          <ac:cxnSpMkLst>
            <pc:docMk/>
            <pc:sldMk cId="1537372893" sldId="1154"/>
            <ac:cxnSpMk id="27" creationId="{66F00412-2A14-4F0B-A0FE-06ED996103C6}"/>
          </ac:cxnSpMkLst>
        </pc:cxnChg>
        <pc:cxnChg chg="mod">
          <ac:chgData name="Danielle Detering" userId="385b7343-7e51-4167-b40a-3bc9ed8e0e06" providerId="ADAL" clId="{0951E093-036D-41C5-8DFD-E5068FB60C18}" dt="2020-08-25T22:37:21.905" v="4869" actId="14100"/>
          <ac:cxnSpMkLst>
            <pc:docMk/>
            <pc:sldMk cId="1537372893" sldId="1154"/>
            <ac:cxnSpMk id="29" creationId="{2F55C58C-CFDD-43C9-9977-4CD0307700F2}"/>
          </ac:cxnSpMkLst>
        </pc:cxnChg>
      </pc:sldChg>
      <pc:sldChg chg="addSp delSp modSp add mod modTransition modNotesTx">
        <pc:chgData name="Danielle Detering" userId="385b7343-7e51-4167-b40a-3bc9ed8e0e06" providerId="ADAL" clId="{0951E093-036D-41C5-8DFD-E5068FB60C18}" dt="2020-10-02T00:55:16.527" v="7799"/>
        <pc:sldMkLst>
          <pc:docMk/>
          <pc:sldMk cId="1815857212" sldId="1155"/>
        </pc:sldMkLst>
        <pc:spChg chg="add mod">
          <ac:chgData name="Danielle Detering" userId="385b7343-7e51-4167-b40a-3bc9ed8e0e06" providerId="ADAL" clId="{0951E093-036D-41C5-8DFD-E5068FB60C18}" dt="2020-08-26T00:37:28.848" v="5446" actId="1037"/>
          <ac:spMkLst>
            <pc:docMk/>
            <pc:sldMk cId="1815857212" sldId="1155"/>
            <ac:spMk id="6" creationId="{8E0786B3-8B52-471C-A852-FF17004DAB10}"/>
          </ac:spMkLst>
        </pc:spChg>
        <pc:spChg chg="del">
          <ac:chgData name="Danielle Detering" userId="385b7343-7e51-4167-b40a-3bc9ed8e0e06" providerId="ADAL" clId="{0951E093-036D-41C5-8DFD-E5068FB60C18}" dt="2020-08-26T00:36:28.544" v="5399" actId="478"/>
          <ac:spMkLst>
            <pc:docMk/>
            <pc:sldMk cId="1815857212" sldId="1155"/>
            <ac:spMk id="37" creationId="{1EB95BFC-3E5F-410B-9EC1-D20E0823F185}"/>
          </ac:spMkLst>
        </pc:spChg>
        <pc:grpChg chg="mod">
          <ac:chgData name="Danielle Detering" userId="385b7343-7e51-4167-b40a-3bc9ed8e0e06" providerId="ADAL" clId="{0951E093-036D-41C5-8DFD-E5068FB60C18}" dt="2020-08-26T00:37:28.848" v="5446" actId="1037"/>
          <ac:grpSpMkLst>
            <pc:docMk/>
            <pc:sldMk cId="1815857212" sldId="1155"/>
            <ac:grpSpMk id="33" creationId="{1B64ADF6-DF19-4F3E-91C6-BEED26684527}"/>
          </ac:grpSpMkLst>
        </pc:grpChg>
        <pc:cxnChg chg="add mod">
          <ac:chgData name="Danielle Detering" userId="385b7343-7e51-4167-b40a-3bc9ed8e0e06" providerId="ADAL" clId="{0951E093-036D-41C5-8DFD-E5068FB60C18}" dt="2020-08-25T20:43:14.772" v="295" actId="208"/>
          <ac:cxnSpMkLst>
            <pc:docMk/>
            <pc:sldMk cId="1815857212" sldId="1155"/>
            <ac:cxnSpMk id="14" creationId="{A49FAAF8-C7DF-45D1-A737-CAE84E7B9CD2}"/>
          </ac:cxnSpMkLst>
        </pc:cxnChg>
      </pc:sldChg>
      <pc:sldChg chg="addSp delSp modSp add mod modTransition modNotes modNotesTx">
        <pc:chgData name="Danielle Detering" userId="385b7343-7e51-4167-b40a-3bc9ed8e0e06" providerId="ADAL" clId="{0951E093-036D-41C5-8DFD-E5068FB60C18}" dt="2020-10-02T00:55:16.527" v="7799"/>
        <pc:sldMkLst>
          <pc:docMk/>
          <pc:sldMk cId="679927782" sldId="1156"/>
        </pc:sldMkLst>
        <pc:spChg chg="del">
          <ac:chgData name="Danielle Detering" userId="385b7343-7e51-4167-b40a-3bc9ed8e0e06" providerId="ADAL" clId="{0951E093-036D-41C5-8DFD-E5068FB60C18}" dt="2020-08-25T20:47:21.290" v="423" actId="478"/>
          <ac:spMkLst>
            <pc:docMk/>
            <pc:sldMk cId="679927782" sldId="1156"/>
            <ac:spMk id="14" creationId="{DCF3B57C-9D80-4A84-BC19-709668AD8252}"/>
          </ac:spMkLst>
        </pc:spChg>
        <pc:spChg chg="del mod">
          <ac:chgData name="Danielle Detering" userId="385b7343-7e51-4167-b40a-3bc9ed8e0e06" providerId="ADAL" clId="{0951E093-036D-41C5-8DFD-E5068FB60C18}" dt="2020-08-26T02:11:08.120" v="7167" actId="478"/>
          <ac:spMkLst>
            <pc:docMk/>
            <pc:sldMk cId="679927782" sldId="1156"/>
            <ac:spMk id="23" creationId="{0842ECA4-9B74-44A1-8E09-776D74A8713E}"/>
          </ac:spMkLst>
        </pc:spChg>
        <pc:graphicFrameChg chg="mod">
          <ac:chgData name="Danielle Detering" userId="385b7343-7e51-4167-b40a-3bc9ed8e0e06" providerId="ADAL" clId="{0951E093-036D-41C5-8DFD-E5068FB60C18}" dt="2020-08-26T02:21:07.460" v="7212" actId="12789"/>
          <ac:graphicFrameMkLst>
            <pc:docMk/>
            <pc:sldMk cId="679927782" sldId="1156"/>
            <ac:graphicFrameMk id="21" creationId="{F4430B63-E1E6-4DD4-8BEE-112C0DB8978A}"/>
          </ac:graphicFrameMkLst>
        </pc:graphicFrameChg>
        <pc:graphicFrameChg chg="mod">
          <ac:chgData name="Danielle Detering" userId="385b7343-7e51-4167-b40a-3bc9ed8e0e06" providerId="ADAL" clId="{0951E093-036D-41C5-8DFD-E5068FB60C18}" dt="2020-08-26T02:21:07.460" v="7212" actId="12789"/>
          <ac:graphicFrameMkLst>
            <pc:docMk/>
            <pc:sldMk cId="679927782" sldId="1156"/>
            <ac:graphicFrameMk id="24" creationId="{B346F585-C6D4-42B9-A354-4F0AF1DCBEBF}"/>
          </ac:graphicFrameMkLst>
        </pc:graphicFrameChg>
        <pc:picChg chg="add del mod modCrop">
          <ac:chgData name="Danielle Detering" userId="385b7343-7e51-4167-b40a-3bc9ed8e0e06" providerId="ADAL" clId="{0951E093-036D-41C5-8DFD-E5068FB60C18}" dt="2020-08-26T02:13:10.445" v="7180" actId="478"/>
          <ac:picMkLst>
            <pc:docMk/>
            <pc:sldMk cId="679927782" sldId="1156"/>
            <ac:picMk id="4" creationId="{611458D9-DE61-4AD5-8414-60EF2609BFE3}"/>
          </ac:picMkLst>
        </pc:picChg>
        <pc:picChg chg="add del mod modCrop">
          <ac:chgData name="Danielle Detering" userId="385b7343-7e51-4167-b40a-3bc9ed8e0e06" providerId="ADAL" clId="{0951E093-036D-41C5-8DFD-E5068FB60C18}" dt="2020-08-26T02:16:56.735" v="7190" actId="478"/>
          <ac:picMkLst>
            <pc:docMk/>
            <pc:sldMk cId="679927782" sldId="1156"/>
            <ac:picMk id="7" creationId="{9819A2F6-7553-4E77-BD6A-5D2E0223D939}"/>
          </ac:picMkLst>
        </pc:picChg>
        <pc:picChg chg="add del mod modCrop">
          <ac:chgData name="Danielle Detering" userId="385b7343-7e51-4167-b40a-3bc9ed8e0e06" providerId="ADAL" clId="{0951E093-036D-41C5-8DFD-E5068FB60C18}" dt="2020-08-26T02:20:09.235" v="7205" actId="478"/>
          <ac:picMkLst>
            <pc:docMk/>
            <pc:sldMk cId="679927782" sldId="1156"/>
            <ac:picMk id="9" creationId="{2CABECC2-16EA-421A-BA23-2E2559C2F16D}"/>
          </ac:picMkLst>
        </pc:picChg>
        <pc:picChg chg="add mod modCrop">
          <ac:chgData name="Danielle Detering" userId="385b7343-7e51-4167-b40a-3bc9ed8e0e06" providerId="ADAL" clId="{0951E093-036D-41C5-8DFD-E5068FB60C18}" dt="2020-08-26T02:21:10.961" v="7216" actId="1076"/>
          <ac:picMkLst>
            <pc:docMk/>
            <pc:sldMk cId="679927782" sldId="1156"/>
            <ac:picMk id="11" creationId="{2457D339-E260-41C1-947D-BD6BE3AC90FB}"/>
          </ac:picMkLst>
        </pc:picChg>
        <pc:cxnChg chg="mod">
          <ac:chgData name="Danielle Detering" userId="385b7343-7e51-4167-b40a-3bc9ed8e0e06" providerId="ADAL" clId="{0951E093-036D-41C5-8DFD-E5068FB60C18}" dt="2020-08-26T02:21:03.389" v="7211" actId="408"/>
          <ac:cxnSpMkLst>
            <pc:docMk/>
            <pc:sldMk cId="679927782" sldId="1156"/>
            <ac:cxnSpMk id="5" creationId="{DAABB0B1-DCE3-4E09-BCAF-116D5D579DC8}"/>
          </ac:cxnSpMkLst>
        </pc:cxnChg>
        <pc:cxnChg chg="mod">
          <ac:chgData name="Danielle Detering" userId="385b7343-7e51-4167-b40a-3bc9ed8e0e06" providerId="ADAL" clId="{0951E093-036D-41C5-8DFD-E5068FB60C18}" dt="2020-08-26T02:21:25.023" v="7220" actId="14100"/>
          <ac:cxnSpMkLst>
            <pc:docMk/>
            <pc:sldMk cId="679927782" sldId="1156"/>
            <ac:cxnSpMk id="16" creationId="{2E3822B2-C7E0-4B1E-8553-C942ED98B5EC}"/>
          </ac:cxnSpMkLst>
        </pc:cxnChg>
        <pc:cxnChg chg="mod">
          <ac:chgData name="Danielle Detering" userId="385b7343-7e51-4167-b40a-3bc9ed8e0e06" providerId="ADAL" clId="{0951E093-036D-41C5-8DFD-E5068FB60C18}" dt="2020-08-26T02:21:20.959" v="7218" actId="14100"/>
          <ac:cxnSpMkLst>
            <pc:docMk/>
            <pc:sldMk cId="679927782" sldId="1156"/>
            <ac:cxnSpMk id="26" creationId="{A8A31466-038B-4899-A986-10F4CDB2C25B}"/>
          </ac:cxnSpMkLst>
        </pc:cxnChg>
      </pc:sldChg>
      <pc:sldChg chg="addSp delSp modSp add mod modTransition modNotesTx">
        <pc:chgData name="Danielle Detering" userId="385b7343-7e51-4167-b40a-3bc9ed8e0e06" providerId="ADAL" clId="{0951E093-036D-41C5-8DFD-E5068FB60C18}" dt="2020-10-02T00:55:16.527" v="7799"/>
        <pc:sldMkLst>
          <pc:docMk/>
          <pc:sldMk cId="4196194515" sldId="1157"/>
        </pc:sldMkLst>
        <pc:spChg chg="mod">
          <ac:chgData name="Danielle Detering" userId="385b7343-7e51-4167-b40a-3bc9ed8e0e06" providerId="ADAL" clId="{0951E093-036D-41C5-8DFD-E5068FB60C18}" dt="2020-08-25T21:51:26.892" v="2098" actId="1076"/>
          <ac:spMkLst>
            <pc:docMk/>
            <pc:sldMk cId="4196194515" sldId="1157"/>
            <ac:spMk id="5" creationId="{C828C585-EADB-4A72-9EEF-84EAEA5B497C}"/>
          </ac:spMkLst>
        </pc:spChg>
        <pc:spChg chg="add mod">
          <ac:chgData name="Danielle Detering" userId="385b7343-7e51-4167-b40a-3bc9ed8e0e06" providerId="ADAL" clId="{0951E093-036D-41C5-8DFD-E5068FB60C18}" dt="2020-08-25T21:51:04.780" v="2091" actId="1076"/>
          <ac:spMkLst>
            <pc:docMk/>
            <pc:sldMk cId="4196194515" sldId="1157"/>
            <ac:spMk id="9" creationId="{CD25F985-10F8-4E1F-BEED-F3C094A6D516}"/>
          </ac:spMkLst>
        </pc:spChg>
        <pc:spChg chg="add mod">
          <ac:chgData name="Danielle Detering" userId="385b7343-7e51-4167-b40a-3bc9ed8e0e06" providerId="ADAL" clId="{0951E093-036D-41C5-8DFD-E5068FB60C18}" dt="2020-08-25T21:51:04.780" v="2091" actId="1076"/>
          <ac:spMkLst>
            <pc:docMk/>
            <pc:sldMk cId="4196194515" sldId="1157"/>
            <ac:spMk id="10" creationId="{6FC55B4F-063D-4675-B60C-3BE3DB7D40B9}"/>
          </ac:spMkLst>
        </pc:spChg>
        <pc:spChg chg="add">
          <ac:chgData name="Danielle Detering" userId="385b7343-7e51-4167-b40a-3bc9ed8e0e06" providerId="ADAL" clId="{0951E093-036D-41C5-8DFD-E5068FB60C18}" dt="2020-08-26T00:58:14.900" v="5606" actId="22"/>
          <ac:spMkLst>
            <pc:docMk/>
            <pc:sldMk cId="4196194515" sldId="1157"/>
            <ac:spMk id="20" creationId="{9FBE14FB-9E4F-466A-94D6-713D85A148DE}"/>
          </ac:spMkLst>
        </pc:spChg>
        <pc:spChg chg="mod">
          <ac:chgData name="Danielle Detering" userId="385b7343-7e51-4167-b40a-3bc9ed8e0e06" providerId="ADAL" clId="{0951E093-036D-41C5-8DFD-E5068FB60C18}" dt="2020-08-25T21:50:15.908" v="2060" actId="20577"/>
          <ac:spMkLst>
            <pc:docMk/>
            <pc:sldMk cId="4196194515" sldId="1157"/>
            <ac:spMk id="26" creationId="{49222E8F-EE99-4B98-A619-7201287DD31F}"/>
          </ac:spMkLst>
        </pc:spChg>
        <pc:picChg chg="mod">
          <ac:chgData name="Danielle Detering" userId="385b7343-7e51-4167-b40a-3bc9ed8e0e06" providerId="ADAL" clId="{0951E093-036D-41C5-8DFD-E5068FB60C18}" dt="2020-08-25T21:51:17.066" v="2097" actId="1076"/>
          <ac:picMkLst>
            <pc:docMk/>
            <pc:sldMk cId="4196194515" sldId="1157"/>
            <ac:picMk id="11" creationId="{E082EF9E-5844-42D3-95D4-18AAD39548E5}"/>
          </ac:picMkLst>
        </pc:picChg>
        <pc:cxnChg chg="mod">
          <ac:chgData name="Danielle Detering" userId="385b7343-7e51-4167-b40a-3bc9ed8e0e06" providerId="ADAL" clId="{0951E093-036D-41C5-8DFD-E5068FB60C18}" dt="2020-08-25T21:50:31.073" v="2087" actId="1035"/>
          <ac:cxnSpMkLst>
            <pc:docMk/>
            <pc:sldMk cId="4196194515" sldId="1157"/>
            <ac:cxnSpMk id="13" creationId="{B6083A46-D363-482D-A31E-32F32E6C23F8}"/>
          </ac:cxnSpMkLst>
        </pc:cxnChg>
        <pc:cxnChg chg="del">
          <ac:chgData name="Danielle Detering" userId="385b7343-7e51-4167-b40a-3bc9ed8e0e06" providerId="ADAL" clId="{0951E093-036D-41C5-8DFD-E5068FB60C18}" dt="2020-08-25T21:50:34.319" v="2088" actId="478"/>
          <ac:cxnSpMkLst>
            <pc:docMk/>
            <pc:sldMk cId="4196194515" sldId="1157"/>
            <ac:cxnSpMk id="14" creationId="{DC130A94-07ED-41F1-AFBF-6117FA2054AF}"/>
          </ac:cxnSpMkLst>
        </pc:cxnChg>
        <pc:cxnChg chg="mod">
          <ac:chgData name="Danielle Detering" userId="385b7343-7e51-4167-b40a-3bc9ed8e0e06" providerId="ADAL" clId="{0951E093-036D-41C5-8DFD-E5068FB60C18}" dt="2020-08-25T21:50:38.055" v="2089" actId="14100"/>
          <ac:cxnSpMkLst>
            <pc:docMk/>
            <pc:sldMk cId="4196194515" sldId="1157"/>
            <ac:cxnSpMk id="15" creationId="{CA2021F1-CAE7-4DBD-98F0-D2BC7C770C70}"/>
          </ac:cxnSpMkLst>
        </pc:cxnChg>
        <pc:cxnChg chg="add mod">
          <ac:chgData name="Danielle Detering" userId="385b7343-7e51-4167-b40a-3bc9ed8e0e06" providerId="ADAL" clId="{0951E093-036D-41C5-8DFD-E5068FB60C18}" dt="2020-08-25T21:51:54.268" v="2116" actId="1038"/>
          <ac:cxnSpMkLst>
            <pc:docMk/>
            <pc:sldMk cId="4196194515" sldId="1157"/>
            <ac:cxnSpMk id="21" creationId="{3A909D0D-A9B7-4EA0-B539-771137074613}"/>
          </ac:cxnSpMkLst>
        </pc:cxnChg>
      </pc:sldChg>
      <pc:sldChg chg="addSp delSp modSp add mod modTransition modNotesTx">
        <pc:chgData name="Danielle Detering" userId="385b7343-7e51-4167-b40a-3bc9ed8e0e06" providerId="ADAL" clId="{0951E093-036D-41C5-8DFD-E5068FB60C18}" dt="2020-10-02T00:55:16.527" v="7799"/>
        <pc:sldMkLst>
          <pc:docMk/>
          <pc:sldMk cId="987310804" sldId="1158"/>
        </pc:sldMkLst>
        <pc:spChg chg="del mod">
          <ac:chgData name="Danielle Detering" userId="385b7343-7e51-4167-b40a-3bc9ed8e0e06" providerId="ADAL" clId="{0951E093-036D-41C5-8DFD-E5068FB60C18}" dt="2020-08-25T21:56:16.661" v="2425" actId="478"/>
          <ac:spMkLst>
            <pc:docMk/>
            <pc:sldMk cId="987310804" sldId="1158"/>
            <ac:spMk id="5" creationId="{C828C585-EADB-4A72-9EEF-84EAEA5B497C}"/>
          </ac:spMkLst>
        </pc:spChg>
        <pc:spChg chg="del">
          <ac:chgData name="Danielle Detering" userId="385b7343-7e51-4167-b40a-3bc9ed8e0e06" providerId="ADAL" clId="{0951E093-036D-41C5-8DFD-E5068FB60C18}" dt="2020-08-25T21:56:10.693" v="2423" actId="478"/>
          <ac:spMkLst>
            <pc:docMk/>
            <pc:sldMk cId="987310804" sldId="1158"/>
            <ac:spMk id="10" creationId="{6FC55B4F-063D-4675-B60C-3BE3DB7D40B9}"/>
          </ac:spMkLst>
        </pc:spChg>
        <pc:spChg chg="mod">
          <ac:chgData name="Danielle Detering" userId="385b7343-7e51-4167-b40a-3bc9ed8e0e06" providerId="ADAL" clId="{0951E093-036D-41C5-8DFD-E5068FB60C18}" dt="2020-08-25T21:55:35.723" v="2419" actId="20577"/>
          <ac:spMkLst>
            <pc:docMk/>
            <pc:sldMk cId="987310804" sldId="1158"/>
            <ac:spMk id="24" creationId="{2370B6C0-DF09-4FEB-BFDF-31FC8C0AC3F5}"/>
          </ac:spMkLst>
        </pc:spChg>
        <pc:spChg chg="add mod">
          <ac:chgData name="Danielle Detering" userId="385b7343-7e51-4167-b40a-3bc9ed8e0e06" providerId="ADAL" clId="{0951E093-036D-41C5-8DFD-E5068FB60C18}" dt="2020-08-25T21:57:10.069" v="2434" actId="1076"/>
          <ac:spMkLst>
            <pc:docMk/>
            <pc:sldMk cId="987310804" sldId="1158"/>
            <ac:spMk id="28" creationId="{0605A83F-D48A-4601-9467-63065927626B}"/>
          </ac:spMkLst>
        </pc:spChg>
        <pc:spChg chg="add">
          <ac:chgData name="Danielle Detering" userId="385b7343-7e51-4167-b40a-3bc9ed8e0e06" providerId="ADAL" clId="{0951E093-036D-41C5-8DFD-E5068FB60C18}" dt="2020-08-26T00:58:18.102" v="5607" actId="22"/>
          <ac:spMkLst>
            <pc:docMk/>
            <pc:sldMk cId="987310804" sldId="1158"/>
            <ac:spMk id="30" creationId="{90F6BB17-0D77-4494-9170-738E8183B60D}"/>
          </ac:spMkLst>
        </pc:spChg>
        <pc:cxnChg chg="mod">
          <ac:chgData name="Danielle Detering" userId="385b7343-7e51-4167-b40a-3bc9ed8e0e06" providerId="ADAL" clId="{0951E093-036D-41C5-8DFD-E5068FB60C18}" dt="2020-08-25T21:55:42.622" v="2420" actId="14100"/>
          <ac:cxnSpMkLst>
            <pc:docMk/>
            <pc:sldMk cId="987310804" sldId="1158"/>
            <ac:cxnSpMk id="13" creationId="{B6083A46-D363-482D-A31E-32F32E6C23F8}"/>
          </ac:cxnSpMkLst>
        </pc:cxnChg>
        <pc:cxnChg chg="mod">
          <ac:chgData name="Danielle Detering" userId="385b7343-7e51-4167-b40a-3bc9ed8e0e06" providerId="ADAL" clId="{0951E093-036D-41C5-8DFD-E5068FB60C18}" dt="2020-08-25T21:55:48.732" v="2421" actId="14100"/>
          <ac:cxnSpMkLst>
            <pc:docMk/>
            <pc:sldMk cId="987310804" sldId="1158"/>
            <ac:cxnSpMk id="15" creationId="{CA2021F1-CAE7-4DBD-98F0-D2BC7C770C70}"/>
          </ac:cxnSpMkLst>
        </pc:cxnChg>
        <pc:cxnChg chg="add mod">
          <ac:chgData name="Danielle Detering" userId="385b7343-7e51-4167-b40a-3bc9ed8e0e06" providerId="ADAL" clId="{0951E093-036D-41C5-8DFD-E5068FB60C18}" dt="2020-08-25T21:55:57.766" v="2422"/>
          <ac:cxnSpMkLst>
            <pc:docMk/>
            <pc:sldMk cId="987310804" sldId="1158"/>
            <ac:cxnSpMk id="20" creationId="{AA42046E-D21F-4ED3-93D2-F58B7B834C14}"/>
          </ac:cxnSpMkLst>
        </pc:cxnChg>
        <pc:cxnChg chg="add mod">
          <ac:chgData name="Danielle Detering" userId="385b7343-7e51-4167-b40a-3bc9ed8e0e06" providerId="ADAL" clId="{0951E093-036D-41C5-8DFD-E5068FB60C18}" dt="2020-08-25T21:56:45.285" v="2432" actId="14100"/>
          <ac:cxnSpMkLst>
            <pc:docMk/>
            <pc:sldMk cId="987310804" sldId="1158"/>
            <ac:cxnSpMk id="23" creationId="{50675628-964D-4043-BF3D-E2A17203381A}"/>
          </ac:cxnSpMkLst>
        </pc:cxnChg>
      </pc:sldChg>
      <pc:sldChg chg="addSp delSp modSp add mod ord modTransition modNotesTx">
        <pc:chgData name="Danielle Detering" userId="385b7343-7e51-4167-b40a-3bc9ed8e0e06" providerId="ADAL" clId="{0951E093-036D-41C5-8DFD-E5068FB60C18}" dt="2020-10-02T00:55:16.527" v="7799"/>
        <pc:sldMkLst>
          <pc:docMk/>
          <pc:sldMk cId="1909201407" sldId="1159"/>
        </pc:sldMkLst>
        <pc:spChg chg="del">
          <ac:chgData name="Danielle Detering" userId="385b7343-7e51-4167-b40a-3bc9ed8e0e06" providerId="ADAL" clId="{0951E093-036D-41C5-8DFD-E5068FB60C18}" dt="2020-08-25T22:38:15.476" v="4872" actId="478"/>
          <ac:spMkLst>
            <pc:docMk/>
            <pc:sldMk cId="1909201407" sldId="1159"/>
            <ac:spMk id="3" creationId="{7DD8BE05-5B97-4152-A6E4-0B4B5C2FD7AE}"/>
          </ac:spMkLst>
        </pc:spChg>
        <pc:spChg chg="del">
          <ac:chgData name="Danielle Detering" userId="385b7343-7e51-4167-b40a-3bc9ed8e0e06" providerId="ADAL" clId="{0951E093-036D-41C5-8DFD-E5068FB60C18}" dt="2020-08-25T22:38:15.476" v="4872" actId="478"/>
          <ac:spMkLst>
            <pc:docMk/>
            <pc:sldMk cId="1909201407" sldId="1159"/>
            <ac:spMk id="4" creationId="{82602396-AC39-47D2-A2F8-890C4FECDEC9}"/>
          </ac:spMkLst>
        </pc:spChg>
        <pc:spChg chg="add del mod">
          <ac:chgData name="Danielle Detering" userId="385b7343-7e51-4167-b40a-3bc9ed8e0e06" providerId="ADAL" clId="{0951E093-036D-41C5-8DFD-E5068FB60C18}" dt="2020-08-25T22:56:42.176" v="4879" actId="478"/>
          <ac:spMkLst>
            <pc:docMk/>
            <pc:sldMk cId="1909201407" sldId="1159"/>
            <ac:spMk id="6" creationId="{C955F747-9559-40E2-877A-89CC42F8BED2}"/>
          </ac:spMkLst>
        </pc:spChg>
        <pc:spChg chg="del">
          <ac:chgData name="Danielle Detering" userId="385b7343-7e51-4167-b40a-3bc9ed8e0e06" providerId="ADAL" clId="{0951E093-036D-41C5-8DFD-E5068FB60C18}" dt="2020-08-25T22:38:15.476" v="4872" actId="478"/>
          <ac:spMkLst>
            <pc:docMk/>
            <pc:sldMk cId="1909201407" sldId="1159"/>
            <ac:spMk id="7" creationId="{93C8ED10-82C5-404B-81EC-13FCFE4CD5F0}"/>
          </ac:spMkLst>
        </pc:spChg>
        <pc:spChg chg="add">
          <ac:chgData name="Danielle Detering" userId="385b7343-7e51-4167-b40a-3bc9ed8e0e06" providerId="ADAL" clId="{0951E093-036D-41C5-8DFD-E5068FB60C18}" dt="2020-08-26T00:58:23.421" v="5608" actId="22"/>
          <ac:spMkLst>
            <pc:docMk/>
            <pc:sldMk cId="1909201407" sldId="1159"/>
            <ac:spMk id="8" creationId="{B1C2A822-4280-4C3E-A76F-02ADC3FF5FD6}"/>
          </ac:spMkLst>
        </pc:spChg>
        <pc:spChg chg="add mod">
          <ac:chgData name="Danielle Detering" userId="385b7343-7e51-4167-b40a-3bc9ed8e0e06" providerId="ADAL" clId="{0951E093-036D-41C5-8DFD-E5068FB60C18}" dt="2020-08-25T22:38:16.006" v="4873"/>
          <ac:spMkLst>
            <pc:docMk/>
            <pc:sldMk cId="1909201407" sldId="1159"/>
            <ac:spMk id="19" creationId="{7F7C6618-70E9-4271-B077-98C180B421B5}"/>
          </ac:spMkLst>
        </pc:spChg>
        <pc:spChg chg="add mod">
          <ac:chgData name="Danielle Detering" userId="385b7343-7e51-4167-b40a-3bc9ed8e0e06" providerId="ADAL" clId="{0951E093-036D-41C5-8DFD-E5068FB60C18}" dt="2020-08-25T22:38:16.006" v="4873"/>
          <ac:spMkLst>
            <pc:docMk/>
            <pc:sldMk cId="1909201407" sldId="1159"/>
            <ac:spMk id="21" creationId="{1673F6BA-9B83-4A19-9CAB-1A6CA90B47EC}"/>
          </ac:spMkLst>
        </pc:spChg>
        <pc:spChg chg="add mod">
          <ac:chgData name="Danielle Detering" userId="385b7343-7e51-4167-b40a-3bc9ed8e0e06" providerId="ADAL" clId="{0951E093-036D-41C5-8DFD-E5068FB60C18}" dt="2020-08-25T22:38:16.006" v="4873"/>
          <ac:spMkLst>
            <pc:docMk/>
            <pc:sldMk cId="1909201407" sldId="1159"/>
            <ac:spMk id="22" creationId="{C34B7F56-B4BC-4E65-B164-B6CBB66B67B5}"/>
          </ac:spMkLst>
        </pc:spChg>
        <pc:spChg chg="add mod">
          <ac:chgData name="Danielle Detering" userId="385b7343-7e51-4167-b40a-3bc9ed8e0e06" providerId="ADAL" clId="{0951E093-036D-41C5-8DFD-E5068FB60C18}" dt="2020-08-25T22:38:16.006" v="4873"/>
          <ac:spMkLst>
            <pc:docMk/>
            <pc:sldMk cId="1909201407" sldId="1159"/>
            <ac:spMk id="24" creationId="{0F206039-F45A-4ECC-9FEB-1862F8D6A2BB}"/>
          </ac:spMkLst>
        </pc:spChg>
        <pc:graphicFrameChg chg="add mod modGraphic">
          <ac:chgData name="Danielle Detering" userId="385b7343-7e51-4167-b40a-3bc9ed8e0e06" providerId="ADAL" clId="{0951E093-036D-41C5-8DFD-E5068FB60C18}" dt="2020-08-25T23:27:58.075" v="5240" actId="120"/>
          <ac:graphicFrameMkLst>
            <pc:docMk/>
            <pc:sldMk cId="1909201407" sldId="1159"/>
            <ac:graphicFrameMk id="5" creationId="{6F35FB61-04E4-4CF1-BE98-21C255AA50C9}"/>
          </ac:graphicFrameMkLst>
        </pc:graphicFrameChg>
        <pc:picChg chg="add mod">
          <ac:chgData name="Danielle Detering" userId="385b7343-7e51-4167-b40a-3bc9ed8e0e06" providerId="ADAL" clId="{0951E093-036D-41C5-8DFD-E5068FB60C18}" dt="2020-08-25T22:38:16.006" v="4873"/>
          <ac:picMkLst>
            <pc:docMk/>
            <pc:sldMk cId="1909201407" sldId="1159"/>
            <ac:picMk id="17" creationId="{8A6FF26C-8A89-41E0-BCC5-7A2961D85F4E}"/>
          </ac:picMkLst>
        </pc:picChg>
        <pc:cxnChg chg="del mod">
          <ac:chgData name="Danielle Detering" userId="385b7343-7e51-4167-b40a-3bc9ed8e0e06" providerId="ADAL" clId="{0951E093-036D-41C5-8DFD-E5068FB60C18}" dt="2020-08-25T22:38:15.476" v="4872" actId="478"/>
          <ac:cxnSpMkLst>
            <pc:docMk/>
            <pc:sldMk cId="1909201407" sldId="1159"/>
            <ac:cxnSpMk id="15" creationId="{F03AE398-3D5F-4238-B3DD-746982E3893E}"/>
          </ac:cxnSpMkLst>
        </pc:cxnChg>
        <pc:cxnChg chg="del">
          <ac:chgData name="Danielle Detering" userId="385b7343-7e51-4167-b40a-3bc9ed8e0e06" providerId="ADAL" clId="{0951E093-036D-41C5-8DFD-E5068FB60C18}" dt="2020-08-25T21:59:13.606" v="2527" actId="478"/>
          <ac:cxnSpMkLst>
            <pc:docMk/>
            <pc:sldMk cId="1909201407" sldId="1159"/>
            <ac:cxnSpMk id="16" creationId="{0BAB692B-DCDA-4C95-BDA7-76A631DFC886}"/>
          </ac:cxnSpMkLst>
        </pc:cxnChg>
        <pc:cxnChg chg="del">
          <ac:chgData name="Danielle Detering" userId="385b7343-7e51-4167-b40a-3bc9ed8e0e06" providerId="ADAL" clId="{0951E093-036D-41C5-8DFD-E5068FB60C18}" dt="2020-08-25T21:59:12.922" v="2526" actId="478"/>
          <ac:cxnSpMkLst>
            <pc:docMk/>
            <pc:sldMk cId="1909201407" sldId="1159"/>
            <ac:cxnSpMk id="18" creationId="{B1F8F4A8-5521-4049-8D0D-649C7596CB0A}"/>
          </ac:cxnSpMkLst>
        </pc:cxnChg>
        <pc:cxnChg chg="del">
          <ac:chgData name="Danielle Detering" userId="385b7343-7e51-4167-b40a-3bc9ed8e0e06" providerId="ADAL" clId="{0951E093-036D-41C5-8DFD-E5068FB60C18}" dt="2020-08-25T21:59:12.258" v="2525" actId="478"/>
          <ac:cxnSpMkLst>
            <pc:docMk/>
            <pc:sldMk cId="1909201407" sldId="1159"/>
            <ac:cxnSpMk id="20" creationId="{8706CF30-9054-4F4F-A584-E98C9CF9020C}"/>
          </ac:cxnSpMkLst>
        </pc:cxnChg>
        <pc:cxnChg chg="del">
          <ac:chgData name="Danielle Detering" userId="385b7343-7e51-4167-b40a-3bc9ed8e0e06" providerId="ADAL" clId="{0951E093-036D-41C5-8DFD-E5068FB60C18}" dt="2020-08-25T21:59:11.429" v="2524" actId="478"/>
          <ac:cxnSpMkLst>
            <pc:docMk/>
            <pc:sldMk cId="1909201407" sldId="1159"/>
            <ac:cxnSpMk id="23" creationId="{4400055D-F8FC-4F55-B21A-01C4B46D13A5}"/>
          </ac:cxnSpMkLst>
        </pc:cxnChg>
        <pc:cxnChg chg="add mod">
          <ac:chgData name="Danielle Detering" userId="385b7343-7e51-4167-b40a-3bc9ed8e0e06" providerId="ADAL" clId="{0951E093-036D-41C5-8DFD-E5068FB60C18}" dt="2020-08-25T22:38:16.006" v="4873"/>
          <ac:cxnSpMkLst>
            <pc:docMk/>
            <pc:sldMk cId="1909201407" sldId="1159"/>
            <ac:cxnSpMk id="25" creationId="{ED1FCDFB-E75A-46C1-9B0F-39BB72461DE9}"/>
          </ac:cxnSpMkLst>
        </pc:cxnChg>
        <pc:cxnChg chg="add del mod">
          <ac:chgData name="Danielle Detering" userId="385b7343-7e51-4167-b40a-3bc9ed8e0e06" providerId="ADAL" clId="{0951E093-036D-41C5-8DFD-E5068FB60C18}" dt="2020-08-25T22:38:30.431" v="4874" actId="478"/>
          <ac:cxnSpMkLst>
            <pc:docMk/>
            <pc:sldMk cId="1909201407" sldId="1159"/>
            <ac:cxnSpMk id="26" creationId="{0CE9F07D-3279-4E48-A06F-7DE0E34F6C4B}"/>
          </ac:cxnSpMkLst>
        </pc:cxnChg>
        <pc:cxnChg chg="del">
          <ac:chgData name="Danielle Detering" userId="385b7343-7e51-4167-b40a-3bc9ed8e0e06" providerId="ADAL" clId="{0951E093-036D-41C5-8DFD-E5068FB60C18}" dt="2020-08-25T21:59:10.596" v="2523" actId="478"/>
          <ac:cxnSpMkLst>
            <pc:docMk/>
            <pc:sldMk cId="1909201407" sldId="1159"/>
            <ac:cxnSpMk id="27" creationId="{66F00412-2A14-4F0B-A0FE-06ED996103C6}"/>
          </ac:cxnSpMkLst>
        </pc:cxnChg>
        <pc:cxnChg chg="add del mod">
          <ac:chgData name="Danielle Detering" userId="385b7343-7e51-4167-b40a-3bc9ed8e0e06" providerId="ADAL" clId="{0951E093-036D-41C5-8DFD-E5068FB60C18}" dt="2020-08-25T22:38:30.431" v="4874" actId="478"/>
          <ac:cxnSpMkLst>
            <pc:docMk/>
            <pc:sldMk cId="1909201407" sldId="1159"/>
            <ac:cxnSpMk id="28" creationId="{5CA641C1-D926-48F0-9AFA-5577BCD44854}"/>
          </ac:cxnSpMkLst>
        </pc:cxnChg>
        <pc:cxnChg chg="del">
          <ac:chgData name="Danielle Detering" userId="385b7343-7e51-4167-b40a-3bc9ed8e0e06" providerId="ADAL" clId="{0951E093-036D-41C5-8DFD-E5068FB60C18}" dt="2020-08-25T21:59:09.026" v="2522" actId="478"/>
          <ac:cxnSpMkLst>
            <pc:docMk/>
            <pc:sldMk cId="1909201407" sldId="1159"/>
            <ac:cxnSpMk id="29" creationId="{2F55C58C-CFDD-43C9-9977-4CD0307700F2}"/>
          </ac:cxnSpMkLst>
        </pc:cxnChg>
        <pc:cxnChg chg="add del mod">
          <ac:chgData name="Danielle Detering" userId="385b7343-7e51-4167-b40a-3bc9ed8e0e06" providerId="ADAL" clId="{0951E093-036D-41C5-8DFD-E5068FB60C18}" dt="2020-08-25T22:38:30.431" v="4874" actId="478"/>
          <ac:cxnSpMkLst>
            <pc:docMk/>
            <pc:sldMk cId="1909201407" sldId="1159"/>
            <ac:cxnSpMk id="30" creationId="{E8F13359-1358-4952-A0C2-E3B30F4ABF5D}"/>
          </ac:cxnSpMkLst>
        </pc:cxnChg>
        <pc:cxnChg chg="add del mod">
          <ac:chgData name="Danielle Detering" userId="385b7343-7e51-4167-b40a-3bc9ed8e0e06" providerId="ADAL" clId="{0951E093-036D-41C5-8DFD-E5068FB60C18}" dt="2020-08-25T22:38:30.431" v="4874" actId="478"/>
          <ac:cxnSpMkLst>
            <pc:docMk/>
            <pc:sldMk cId="1909201407" sldId="1159"/>
            <ac:cxnSpMk id="31" creationId="{7343EC1C-A350-4626-B7E6-B935113686D3}"/>
          </ac:cxnSpMkLst>
        </pc:cxnChg>
        <pc:cxnChg chg="add del mod">
          <ac:chgData name="Danielle Detering" userId="385b7343-7e51-4167-b40a-3bc9ed8e0e06" providerId="ADAL" clId="{0951E093-036D-41C5-8DFD-E5068FB60C18}" dt="2020-08-25T22:38:30.431" v="4874" actId="478"/>
          <ac:cxnSpMkLst>
            <pc:docMk/>
            <pc:sldMk cId="1909201407" sldId="1159"/>
            <ac:cxnSpMk id="32" creationId="{36527A4A-85CD-4F63-B214-748F82BA509C}"/>
          </ac:cxnSpMkLst>
        </pc:cxnChg>
        <pc:cxnChg chg="add del mod">
          <ac:chgData name="Danielle Detering" userId="385b7343-7e51-4167-b40a-3bc9ed8e0e06" providerId="ADAL" clId="{0951E093-036D-41C5-8DFD-E5068FB60C18}" dt="2020-08-25T22:38:30.431" v="4874" actId="478"/>
          <ac:cxnSpMkLst>
            <pc:docMk/>
            <pc:sldMk cId="1909201407" sldId="1159"/>
            <ac:cxnSpMk id="33" creationId="{61826FE0-5634-4BF0-9089-C88ECB2A24B2}"/>
          </ac:cxnSpMkLst>
        </pc:cxnChg>
      </pc:sldChg>
      <pc:sldChg chg="delSp modSp add del mod">
        <pc:chgData name="Danielle Detering" userId="385b7343-7e51-4167-b40a-3bc9ed8e0e06" providerId="ADAL" clId="{0951E093-036D-41C5-8DFD-E5068FB60C18}" dt="2020-08-25T22:35:18.101" v="4858" actId="2696"/>
        <pc:sldMkLst>
          <pc:docMk/>
          <pc:sldMk cId="397397148" sldId="1160"/>
        </pc:sldMkLst>
        <pc:spChg chg="mod">
          <ac:chgData name="Danielle Detering" userId="385b7343-7e51-4167-b40a-3bc9ed8e0e06" providerId="ADAL" clId="{0951E093-036D-41C5-8DFD-E5068FB60C18}" dt="2020-08-25T22:35:08.964" v="4857" actId="20577"/>
          <ac:spMkLst>
            <pc:docMk/>
            <pc:sldMk cId="397397148" sldId="1160"/>
            <ac:spMk id="6" creationId="{C955F747-9559-40E2-877A-89CC42F8BED2}"/>
          </ac:spMkLst>
        </pc:spChg>
        <pc:picChg chg="del">
          <ac:chgData name="Danielle Detering" userId="385b7343-7e51-4167-b40a-3bc9ed8e0e06" providerId="ADAL" clId="{0951E093-036D-41C5-8DFD-E5068FB60C18}" dt="2020-08-25T22:34:58.739" v="4853" actId="478"/>
          <ac:picMkLst>
            <pc:docMk/>
            <pc:sldMk cId="397397148" sldId="1160"/>
            <ac:picMk id="11" creationId="{E082EF9E-5844-42D3-95D4-18AAD39548E5}"/>
          </ac:picMkLst>
        </pc:picChg>
      </pc:sldChg>
      <pc:sldChg chg="add del">
        <pc:chgData name="Danielle Detering" userId="385b7343-7e51-4167-b40a-3bc9ed8e0e06" providerId="ADAL" clId="{0951E093-036D-41C5-8DFD-E5068FB60C18}" dt="2020-08-25T23:06:41.963" v="4986"/>
        <pc:sldMkLst>
          <pc:docMk/>
          <pc:sldMk cId="916636390" sldId="1160"/>
        </pc:sldMkLst>
      </pc:sldChg>
      <pc:sldChg chg="addSp delSp modSp add mod modTransition modNotesTx">
        <pc:chgData name="Danielle Detering" userId="385b7343-7e51-4167-b40a-3bc9ed8e0e06" providerId="ADAL" clId="{0951E093-036D-41C5-8DFD-E5068FB60C18}" dt="2020-10-02T00:55:16.527" v="7799"/>
        <pc:sldMkLst>
          <pc:docMk/>
          <pc:sldMk cId="2547035565" sldId="1160"/>
        </pc:sldMkLst>
        <pc:spChg chg="del">
          <ac:chgData name="Danielle Detering" userId="385b7343-7e51-4167-b40a-3bc9ed8e0e06" providerId="ADAL" clId="{0951E093-036D-41C5-8DFD-E5068FB60C18}" dt="2020-08-25T23:08:12.981" v="4992" actId="478"/>
          <ac:spMkLst>
            <pc:docMk/>
            <pc:sldMk cId="2547035565" sldId="1160"/>
            <ac:spMk id="2" creationId="{92CA38D5-6DA9-4872-A7B9-0D410B0A7C82}"/>
          </ac:spMkLst>
        </pc:spChg>
        <pc:spChg chg="add del mod">
          <ac:chgData name="Danielle Detering" userId="385b7343-7e51-4167-b40a-3bc9ed8e0e06" providerId="ADAL" clId="{0951E093-036D-41C5-8DFD-E5068FB60C18}" dt="2020-08-25T23:08:18.323" v="4995" actId="478"/>
          <ac:spMkLst>
            <pc:docMk/>
            <pc:sldMk cId="2547035565" sldId="1160"/>
            <ac:spMk id="4" creationId="{1E683C64-97D2-441C-8BC8-590CBA7FAD71}"/>
          </ac:spMkLst>
        </pc:spChg>
        <pc:spChg chg="del">
          <ac:chgData name="Danielle Detering" userId="385b7343-7e51-4167-b40a-3bc9ed8e0e06" providerId="ADAL" clId="{0951E093-036D-41C5-8DFD-E5068FB60C18}" dt="2020-08-25T23:08:12.981" v="4992" actId="478"/>
          <ac:spMkLst>
            <pc:docMk/>
            <pc:sldMk cId="2547035565" sldId="1160"/>
            <ac:spMk id="20" creationId="{C33ED95D-0C8C-4D7A-B957-D9E928174C28}"/>
          </ac:spMkLst>
        </pc:spChg>
        <pc:spChg chg="del">
          <ac:chgData name="Danielle Detering" userId="385b7343-7e51-4167-b40a-3bc9ed8e0e06" providerId="ADAL" clId="{0951E093-036D-41C5-8DFD-E5068FB60C18}" dt="2020-08-25T23:08:12.981" v="4992" actId="478"/>
          <ac:spMkLst>
            <pc:docMk/>
            <pc:sldMk cId="2547035565" sldId="1160"/>
            <ac:spMk id="21" creationId="{06AFBB5E-E343-4BC1-A3DE-FAB80B44C057}"/>
          </ac:spMkLst>
        </pc:spChg>
        <pc:spChg chg="del">
          <ac:chgData name="Danielle Detering" userId="385b7343-7e51-4167-b40a-3bc9ed8e0e06" providerId="ADAL" clId="{0951E093-036D-41C5-8DFD-E5068FB60C18}" dt="2020-08-25T23:08:12.981" v="4992" actId="478"/>
          <ac:spMkLst>
            <pc:docMk/>
            <pc:sldMk cId="2547035565" sldId="1160"/>
            <ac:spMk id="22" creationId="{03F082AE-983F-491A-BB1D-BC5E2D5A2BFE}"/>
          </ac:spMkLst>
        </pc:spChg>
        <pc:spChg chg="del">
          <ac:chgData name="Danielle Detering" userId="385b7343-7e51-4167-b40a-3bc9ed8e0e06" providerId="ADAL" clId="{0951E093-036D-41C5-8DFD-E5068FB60C18}" dt="2020-08-25T23:08:12.981" v="4992" actId="478"/>
          <ac:spMkLst>
            <pc:docMk/>
            <pc:sldMk cId="2547035565" sldId="1160"/>
            <ac:spMk id="29" creationId="{4DEAA4AE-897A-4533-83D1-698679D0F0EF}"/>
          </ac:spMkLst>
        </pc:spChg>
        <pc:spChg chg="add del mod">
          <ac:chgData name="Danielle Detering" userId="385b7343-7e51-4167-b40a-3bc9ed8e0e06" providerId="ADAL" clId="{0951E093-036D-41C5-8DFD-E5068FB60C18}" dt="2020-08-25T23:08:14.888" v="4994"/>
          <ac:spMkLst>
            <pc:docMk/>
            <pc:sldMk cId="2547035565" sldId="1160"/>
            <ac:spMk id="30" creationId="{B53EEA6F-21D9-4263-A2D6-1C7495D71D42}"/>
          </ac:spMkLst>
        </pc:spChg>
        <pc:spChg chg="add del mod">
          <ac:chgData name="Danielle Detering" userId="385b7343-7e51-4167-b40a-3bc9ed8e0e06" providerId="ADAL" clId="{0951E093-036D-41C5-8DFD-E5068FB60C18}" dt="2020-08-25T23:08:14.888" v="4994"/>
          <ac:spMkLst>
            <pc:docMk/>
            <pc:sldMk cId="2547035565" sldId="1160"/>
            <ac:spMk id="31" creationId="{BA9AC047-6024-4D30-8BFA-55A539A727A5}"/>
          </ac:spMkLst>
        </pc:spChg>
        <pc:spChg chg="add mod">
          <ac:chgData name="Danielle Detering" userId="385b7343-7e51-4167-b40a-3bc9ed8e0e06" providerId="ADAL" clId="{0951E093-036D-41C5-8DFD-E5068FB60C18}" dt="2020-08-25T23:08:19.347" v="4996"/>
          <ac:spMkLst>
            <pc:docMk/>
            <pc:sldMk cId="2547035565" sldId="1160"/>
            <ac:spMk id="34" creationId="{FCBC0302-7AF2-4C4A-9EFC-2A795557B6E1}"/>
          </ac:spMkLst>
        </pc:spChg>
        <pc:spChg chg="add mod">
          <ac:chgData name="Danielle Detering" userId="385b7343-7e51-4167-b40a-3bc9ed8e0e06" providerId="ADAL" clId="{0951E093-036D-41C5-8DFD-E5068FB60C18}" dt="2020-08-25T23:08:19.347" v="4996"/>
          <ac:spMkLst>
            <pc:docMk/>
            <pc:sldMk cId="2547035565" sldId="1160"/>
            <ac:spMk id="35" creationId="{22AF8824-A6E3-4DE2-AB40-017CBAB4E383}"/>
          </ac:spMkLst>
        </pc:spChg>
        <pc:spChg chg="del">
          <ac:chgData name="Danielle Detering" userId="385b7343-7e51-4167-b40a-3bc9ed8e0e06" providerId="ADAL" clId="{0951E093-036D-41C5-8DFD-E5068FB60C18}" dt="2020-08-25T23:08:12.981" v="4992" actId="478"/>
          <ac:spMkLst>
            <pc:docMk/>
            <pc:sldMk cId="2547035565" sldId="1160"/>
            <ac:spMk id="41" creationId="{D91AB218-768F-4D34-BAC4-479EE51F3AF4}"/>
          </ac:spMkLst>
        </pc:spChg>
        <pc:spChg chg="del">
          <ac:chgData name="Danielle Detering" userId="385b7343-7e51-4167-b40a-3bc9ed8e0e06" providerId="ADAL" clId="{0951E093-036D-41C5-8DFD-E5068FB60C18}" dt="2020-08-25T23:08:12.981" v="4992" actId="478"/>
          <ac:spMkLst>
            <pc:docMk/>
            <pc:sldMk cId="2547035565" sldId="1160"/>
            <ac:spMk id="43" creationId="{7C0C8F76-83FE-4230-9E18-5EBE4CDA9378}"/>
          </ac:spMkLst>
        </pc:spChg>
        <pc:spChg chg="del">
          <ac:chgData name="Danielle Detering" userId="385b7343-7e51-4167-b40a-3bc9ed8e0e06" providerId="ADAL" clId="{0951E093-036D-41C5-8DFD-E5068FB60C18}" dt="2020-08-25T23:08:12.981" v="4992" actId="478"/>
          <ac:spMkLst>
            <pc:docMk/>
            <pc:sldMk cId="2547035565" sldId="1160"/>
            <ac:spMk id="45" creationId="{C5F7B57F-E86B-491D-9F0E-436C0F892F5C}"/>
          </ac:spMkLst>
        </pc:spChg>
        <pc:spChg chg="del">
          <ac:chgData name="Danielle Detering" userId="385b7343-7e51-4167-b40a-3bc9ed8e0e06" providerId="ADAL" clId="{0951E093-036D-41C5-8DFD-E5068FB60C18}" dt="2020-08-25T23:08:12.981" v="4992" actId="478"/>
          <ac:spMkLst>
            <pc:docMk/>
            <pc:sldMk cId="2547035565" sldId="1160"/>
            <ac:spMk id="50" creationId="{7014F5DC-B54F-4F04-BCFD-A33842B1FFDA}"/>
          </ac:spMkLst>
        </pc:spChg>
        <pc:spChg chg="del">
          <ac:chgData name="Danielle Detering" userId="385b7343-7e51-4167-b40a-3bc9ed8e0e06" providerId="ADAL" clId="{0951E093-036D-41C5-8DFD-E5068FB60C18}" dt="2020-08-25T23:08:12.981" v="4992" actId="478"/>
          <ac:spMkLst>
            <pc:docMk/>
            <pc:sldMk cId="2547035565" sldId="1160"/>
            <ac:spMk id="62" creationId="{D6CEC4B4-B4FF-4851-AB29-5118051F531A}"/>
          </ac:spMkLst>
        </pc:spChg>
        <pc:spChg chg="del">
          <ac:chgData name="Danielle Detering" userId="385b7343-7e51-4167-b40a-3bc9ed8e0e06" providerId="ADAL" clId="{0951E093-036D-41C5-8DFD-E5068FB60C18}" dt="2020-08-25T23:08:12.981" v="4992" actId="478"/>
          <ac:spMkLst>
            <pc:docMk/>
            <pc:sldMk cId="2547035565" sldId="1160"/>
            <ac:spMk id="64" creationId="{BD8CA95A-8C10-495A-A024-6C723B77CF98}"/>
          </ac:spMkLst>
        </pc:spChg>
        <pc:grpChg chg="del">
          <ac:chgData name="Danielle Detering" userId="385b7343-7e51-4167-b40a-3bc9ed8e0e06" providerId="ADAL" clId="{0951E093-036D-41C5-8DFD-E5068FB60C18}" dt="2020-08-25T23:08:12.981" v="4992" actId="478"/>
          <ac:grpSpMkLst>
            <pc:docMk/>
            <pc:sldMk cId="2547035565" sldId="1160"/>
            <ac:grpSpMk id="42" creationId="{09A6D8D4-1166-4350-BF37-4E2A6424C60E}"/>
          </ac:grpSpMkLst>
        </pc:grpChg>
        <pc:graphicFrameChg chg="del">
          <ac:chgData name="Danielle Detering" userId="385b7343-7e51-4167-b40a-3bc9ed8e0e06" providerId="ADAL" clId="{0951E093-036D-41C5-8DFD-E5068FB60C18}" dt="2020-08-25T23:08:12.981" v="4992" actId="478"/>
          <ac:graphicFrameMkLst>
            <pc:docMk/>
            <pc:sldMk cId="2547035565" sldId="1160"/>
            <ac:graphicFrameMk id="6" creationId="{EA573E49-3E5A-4D37-A9D9-A2C2B9991981}"/>
          </ac:graphicFrameMkLst>
        </pc:graphicFrameChg>
        <pc:graphicFrameChg chg="del">
          <ac:chgData name="Danielle Detering" userId="385b7343-7e51-4167-b40a-3bc9ed8e0e06" providerId="ADAL" clId="{0951E093-036D-41C5-8DFD-E5068FB60C18}" dt="2020-08-25T23:08:12.981" v="4992" actId="478"/>
          <ac:graphicFrameMkLst>
            <pc:docMk/>
            <pc:sldMk cId="2547035565" sldId="1160"/>
            <ac:graphicFrameMk id="9" creationId="{31D57768-7640-480A-ADAA-4D14B820505C}"/>
          </ac:graphicFrameMkLst>
        </pc:graphicFrameChg>
        <pc:graphicFrameChg chg="del">
          <ac:chgData name="Danielle Detering" userId="385b7343-7e51-4167-b40a-3bc9ed8e0e06" providerId="ADAL" clId="{0951E093-036D-41C5-8DFD-E5068FB60C18}" dt="2020-08-25T23:08:12.981" v="4992" actId="478"/>
          <ac:graphicFrameMkLst>
            <pc:docMk/>
            <pc:sldMk cId="2547035565" sldId="1160"/>
            <ac:graphicFrameMk id="10" creationId="{E3977D5B-5A23-4DBA-B548-0845C4579E32}"/>
          </ac:graphicFrameMkLst>
        </pc:graphicFrameChg>
        <pc:picChg chg="del">
          <ac:chgData name="Danielle Detering" userId="385b7343-7e51-4167-b40a-3bc9ed8e0e06" providerId="ADAL" clId="{0951E093-036D-41C5-8DFD-E5068FB60C18}" dt="2020-08-25T23:08:12.981" v="4992" actId="478"/>
          <ac:picMkLst>
            <pc:docMk/>
            <pc:sldMk cId="2547035565" sldId="1160"/>
            <ac:picMk id="23" creationId="{49AB7E1A-DCEC-4F1E-B5B8-1E92576D17EA}"/>
          </ac:picMkLst>
        </pc:picChg>
        <pc:picChg chg="add del mod">
          <ac:chgData name="Danielle Detering" userId="385b7343-7e51-4167-b40a-3bc9ed8e0e06" providerId="ADAL" clId="{0951E093-036D-41C5-8DFD-E5068FB60C18}" dt="2020-08-25T23:08:14.888" v="4994"/>
          <ac:picMkLst>
            <pc:docMk/>
            <pc:sldMk cId="2547035565" sldId="1160"/>
            <ac:picMk id="32" creationId="{50AD7E04-7501-48E6-9F31-7725B392B41A}"/>
          </ac:picMkLst>
        </pc:picChg>
        <pc:picChg chg="add mod">
          <ac:chgData name="Danielle Detering" userId="385b7343-7e51-4167-b40a-3bc9ed8e0e06" providerId="ADAL" clId="{0951E093-036D-41C5-8DFD-E5068FB60C18}" dt="2020-08-25T23:08:19.347" v="4996"/>
          <ac:picMkLst>
            <pc:docMk/>
            <pc:sldMk cId="2547035565" sldId="1160"/>
            <ac:picMk id="37" creationId="{07528540-D32C-4448-98FC-56051207E2BF}"/>
          </ac:picMkLst>
        </pc:picChg>
        <pc:cxnChg chg="del mod">
          <ac:chgData name="Danielle Detering" userId="385b7343-7e51-4167-b40a-3bc9ed8e0e06" providerId="ADAL" clId="{0951E093-036D-41C5-8DFD-E5068FB60C18}" dt="2020-08-25T23:08:12.981" v="4992" actId="478"/>
          <ac:cxnSpMkLst>
            <pc:docMk/>
            <pc:sldMk cId="2547035565" sldId="1160"/>
            <ac:cxnSpMk id="18" creationId="{D7FA158A-F5CC-487D-864B-B3891AA4A5CA}"/>
          </ac:cxnSpMkLst>
        </pc:cxnChg>
        <pc:cxnChg chg="del mod">
          <ac:chgData name="Danielle Detering" userId="385b7343-7e51-4167-b40a-3bc9ed8e0e06" providerId="ADAL" clId="{0951E093-036D-41C5-8DFD-E5068FB60C18}" dt="2020-08-25T23:08:12.981" v="4992" actId="478"/>
          <ac:cxnSpMkLst>
            <pc:docMk/>
            <pc:sldMk cId="2547035565" sldId="1160"/>
            <ac:cxnSpMk id="19" creationId="{9CB59520-AF25-49D4-8D60-37E90D454E91}"/>
          </ac:cxnSpMkLst>
        </pc:cxnChg>
        <pc:cxnChg chg="del mod">
          <ac:chgData name="Danielle Detering" userId="385b7343-7e51-4167-b40a-3bc9ed8e0e06" providerId="ADAL" clId="{0951E093-036D-41C5-8DFD-E5068FB60C18}" dt="2020-08-25T23:08:12.981" v="4992" actId="478"/>
          <ac:cxnSpMkLst>
            <pc:docMk/>
            <pc:sldMk cId="2547035565" sldId="1160"/>
            <ac:cxnSpMk id="24" creationId="{6BD4EC3F-2C9F-4B3C-BAE7-ACCB5A39A426}"/>
          </ac:cxnSpMkLst>
        </pc:cxnChg>
        <pc:cxnChg chg="del mod">
          <ac:chgData name="Danielle Detering" userId="385b7343-7e51-4167-b40a-3bc9ed8e0e06" providerId="ADAL" clId="{0951E093-036D-41C5-8DFD-E5068FB60C18}" dt="2020-08-25T23:08:12.981" v="4992" actId="478"/>
          <ac:cxnSpMkLst>
            <pc:docMk/>
            <pc:sldMk cId="2547035565" sldId="1160"/>
            <ac:cxnSpMk id="33" creationId="{5A52D3E5-EA4A-42AC-A4D7-2AE9DEB2055B}"/>
          </ac:cxnSpMkLst>
        </pc:cxnChg>
        <pc:cxnChg chg="del mod">
          <ac:chgData name="Danielle Detering" userId="385b7343-7e51-4167-b40a-3bc9ed8e0e06" providerId="ADAL" clId="{0951E093-036D-41C5-8DFD-E5068FB60C18}" dt="2020-08-25T23:08:12.981" v="4992" actId="478"/>
          <ac:cxnSpMkLst>
            <pc:docMk/>
            <pc:sldMk cId="2547035565" sldId="1160"/>
            <ac:cxnSpMk id="36" creationId="{D6EB5F32-C029-4EF8-B707-383300B2511F}"/>
          </ac:cxnSpMkLst>
        </pc:cxnChg>
        <pc:cxnChg chg="del mod">
          <ac:chgData name="Danielle Detering" userId="385b7343-7e51-4167-b40a-3bc9ed8e0e06" providerId="ADAL" clId="{0951E093-036D-41C5-8DFD-E5068FB60C18}" dt="2020-08-25T23:08:12.981" v="4992" actId="478"/>
          <ac:cxnSpMkLst>
            <pc:docMk/>
            <pc:sldMk cId="2547035565" sldId="1160"/>
            <ac:cxnSpMk id="48" creationId="{B819B0A3-66B2-4EE8-B8E5-33A6E7BD4947}"/>
          </ac:cxnSpMkLst>
        </pc:cxnChg>
        <pc:cxnChg chg="del mod">
          <ac:chgData name="Danielle Detering" userId="385b7343-7e51-4167-b40a-3bc9ed8e0e06" providerId="ADAL" clId="{0951E093-036D-41C5-8DFD-E5068FB60C18}" dt="2020-08-25T23:08:12.981" v="4992" actId="478"/>
          <ac:cxnSpMkLst>
            <pc:docMk/>
            <pc:sldMk cId="2547035565" sldId="1160"/>
            <ac:cxnSpMk id="51" creationId="{ABE15C7B-B9D9-4AEE-A3E3-A2ACD21F9455}"/>
          </ac:cxnSpMkLst>
        </pc:cxnChg>
      </pc:sldChg>
      <pc:sldChg chg="addSp delSp modSp add mod modTransition modNotesTx">
        <pc:chgData name="Danielle Detering" userId="385b7343-7e51-4167-b40a-3bc9ed8e0e06" providerId="ADAL" clId="{0951E093-036D-41C5-8DFD-E5068FB60C18}" dt="2020-10-02T00:55:16.527" v="7799"/>
        <pc:sldMkLst>
          <pc:docMk/>
          <pc:sldMk cId="4240306398" sldId="1161"/>
        </pc:sldMkLst>
        <pc:spChg chg="add del mod">
          <ac:chgData name="Danielle Detering" userId="385b7343-7e51-4167-b40a-3bc9ed8e0e06" providerId="ADAL" clId="{0951E093-036D-41C5-8DFD-E5068FB60C18}" dt="2020-08-25T23:08:50.508" v="5001" actId="478"/>
          <ac:spMkLst>
            <pc:docMk/>
            <pc:sldMk cId="4240306398" sldId="1161"/>
            <ac:spMk id="3" creationId="{F86795EF-8EB4-4895-B134-5A687EEF0AC8}"/>
          </ac:spMkLst>
        </pc:spChg>
        <pc:spChg chg="add del mod">
          <ac:chgData name="Danielle Detering" userId="385b7343-7e51-4167-b40a-3bc9ed8e0e06" providerId="ADAL" clId="{0951E093-036D-41C5-8DFD-E5068FB60C18}" dt="2020-08-25T23:08:50.508" v="5001" actId="478"/>
          <ac:spMkLst>
            <pc:docMk/>
            <pc:sldMk cId="4240306398" sldId="1161"/>
            <ac:spMk id="5" creationId="{4AA4C7D3-2E90-46E0-B14E-F300C284E2F5}"/>
          </ac:spMkLst>
        </pc:spChg>
        <pc:spChg chg="add mod">
          <ac:chgData name="Danielle Detering" userId="385b7343-7e51-4167-b40a-3bc9ed8e0e06" providerId="ADAL" clId="{0951E093-036D-41C5-8DFD-E5068FB60C18}" dt="2020-08-26T01:45:32.826" v="6619" actId="20577"/>
          <ac:spMkLst>
            <pc:docMk/>
            <pc:sldMk cId="4240306398" sldId="1161"/>
            <ac:spMk id="6" creationId="{E9F112CD-E54A-49A9-A15D-FF8A658D095A}"/>
          </ac:spMkLst>
        </pc:spChg>
        <pc:spChg chg="add mod">
          <ac:chgData name="Danielle Detering" userId="385b7343-7e51-4167-b40a-3bc9ed8e0e06" providerId="ADAL" clId="{0951E093-036D-41C5-8DFD-E5068FB60C18}" dt="2020-08-25T23:08:57.327" v="5003"/>
          <ac:spMkLst>
            <pc:docMk/>
            <pc:sldMk cId="4240306398" sldId="1161"/>
            <ac:spMk id="9" creationId="{E670A272-4A98-4069-8F7A-0E64E3BD8C0A}"/>
          </ac:spMkLst>
        </pc:spChg>
        <pc:spChg chg="add mod">
          <ac:chgData name="Danielle Detering" userId="385b7343-7e51-4167-b40a-3bc9ed8e0e06" providerId="ADAL" clId="{0951E093-036D-41C5-8DFD-E5068FB60C18}" dt="2020-08-25T23:08:57.327" v="5003"/>
          <ac:spMkLst>
            <pc:docMk/>
            <pc:sldMk cId="4240306398" sldId="1161"/>
            <ac:spMk id="10" creationId="{CA70BFB5-87AF-4D26-B819-34EF1E68B3C9}"/>
          </ac:spMkLst>
        </pc:spChg>
        <pc:spChg chg="add mod">
          <ac:chgData name="Danielle Detering" userId="385b7343-7e51-4167-b40a-3bc9ed8e0e06" providerId="ADAL" clId="{0951E093-036D-41C5-8DFD-E5068FB60C18}" dt="2020-08-26T01:44:59.269" v="6610" actId="20577"/>
          <ac:spMkLst>
            <pc:docMk/>
            <pc:sldMk cId="4240306398" sldId="1161"/>
            <ac:spMk id="12" creationId="{B0CC9603-3E5B-4C24-9CBE-BCCDE34CD716}"/>
          </ac:spMkLst>
        </pc:spChg>
        <pc:spChg chg="add del mod">
          <ac:chgData name="Danielle Detering" userId="385b7343-7e51-4167-b40a-3bc9ed8e0e06" providerId="ADAL" clId="{0951E093-036D-41C5-8DFD-E5068FB60C18}" dt="2020-08-26T01:45:10.834" v="6611" actId="478"/>
          <ac:spMkLst>
            <pc:docMk/>
            <pc:sldMk cId="4240306398" sldId="1161"/>
            <ac:spMk id="14" creationId="{FFD0362D-7CE9-40EC-AD47-68A3FF81F657}"/>
          </ac:spMkLst>
        </pc:spChg>
        <pc:spChg chg="del">
          <ac:chgData name="Danielle Detering" userId="385b7343-7e51-4167-b40a-3bc9ed8e0e06" providerId="ADAL" clId="{0951E093-036D-41C5-8DFD-E5068FB60C18}" dt="2020-08-25T23:08:46.923" v="5000" actId="478"/>
          <ac:spMkLst>
            <pc:docMk/>
            <pc:sldMk cId="4240306398" sldId="1161"/>
            <ac:spMk id="34" creationId="{FCBC0302-7AF2-4C4A-9EFC-2A795557B6E1}"/>
          </ac:spMkLst>
        </pc:spChg>
        <pc:spChg chg="del">
          <ac:chgData name="Danielle Detering" userId="385b7343-7e51-4167-b40a-3bc9ed8e0e06" providerId="ADAL" clId="{0951E093-036D-41C5-8DFD-E5068FB60C18}" dt="2020-08-25T23:08:46.923" v="5000" actId="478"/>
          <ac:spMkLst>
            <pc:docMk/>
            <pc:sldMk cId="4240306398" sldId="1161"/>
            <ac:spMk id="35" creationId="{22AF8824-A6E3-4DE2-AB40-017CBAB4E383}"/>
          </ac:spMkLst>
        </pc:spChg>
        <pc:graphicFrameChg chg="add mod">
          <ac:chgData name="Danielle Detering" userId="385b7343-7e51-4167-b40a-3bc9ed8e0e06" providerId="ADAL" clId="{0951E093-036D-41C5-8DFD-E5068FB60C18}" dt="2020-08-25T23:08:57.327" v="5003"/>
          <ac:graphicFrameMkLst>
            <pc:docMk/>
            <pc:sldMk cId="4240306398" sldId="1161"/>
            <ac:graphicFrameMk id="11" creationId="{7291D29F-74FC-4270-9EF6-87A1681C8788}"/>
          </ac:graphicFrameMkLst>
        </pc:graphicFrameChg>
        <pc:graphicFrameChg chg="add mod">
          <ac:chgData name="Danielle Detering" userId="385b7343-7e51-4167-b40a-3bc9ed8e0e06" providerId="ADAL" clId="{0951E093-036D-41C5-8DFD-E5068FB60C18}" dt="2020-08-25T23:08:57.327" v="5003"/>
          <ac:graphicFrameMkLst>
            <pc:docMk/>
            <pc:sldMk cId="4240306398" sldId="1161"/>
            <ac:graphicFrameMk id="13" creationId="{0D905BEA-92FD-4974-8516-8D3D92DA736F}"/>
          </ac:graphicFrameMkLst>
        </pc:graphicFrameChg>
        <pc:picChg chg="del">
          <ac:chgData name="Danielle Detering" userId="385b7343-7e51-4167-b40a-3bc9ed8e0e06" providerId="ADAL" clId="{0951E093-036D-41C5-8DFD-E5068FB60C18}" dt="2020-08-25T23:08:46.923" v="5000" actId="478"/>
          <ac:picMkLst>
            <pc:docMk/>
            <pc:sldMk cId="4240306398" sldId="1161"/>
            <ac:picMk id="37" creationId="{07528540-D32C-4448-98FC-56051207E2BF}"/>
          </ac:picMkLst>
        </pc:picChg>
      </pc:sldChg>
      <pc:sldChg chg="addSp delSp modSp add mod modTransition modNotesTx">
        <pc:chgData name="Danielle Detering" userId="385b7343-7e51-4167-b40a-3bc9ed8e0e06" providerId="ADAL" clId="{0951E093-036D-41C5-8DFD-E5068FB60C18}" dt="2020-10-02T00:55:16.527" v="7799"/>
        <pc:sldMkLst>
          <pc:docMk/>
          <pc:sldMk cId="3848783624" sldId="1162"/>
        </pc:sldMkLst>
        <pc:spChg chg="add mod">
          <ac:chgData name="Danielle Detering" userId="385b7343-7e51-4167-b40a-3bc9ed8e0e06" providerId="ADAL" clId="{0951E093-036D-41C5-8DFD-E5068FB60C18}" dt="2020-08-26T01:46:37.590" v="6637" actId="207"/>
          <ac:spMkLst>
            <pc:docMk/>
            <pc:sldMk cId="3848783624" sldId="1162"/>
            <ac:spMk id="4" creationId="{0A3803A6-935E-4E11-A778-6B07C8E39FD5}"/>
          </ac:spMkLst>
        </pc:spChg>
        <pc:spChg chg="add mod">
          <ac:chgData name="Danielle Detering" userId="385b7343-7e51-4167-b40a-3bc9ed8e0e06" providerId="ADAL" clId="{0951E093-036D-41C5-8DFD-E5068FB60C18}" dt="2020-08-26T01:46:32.195" v="6636" actId="207"/>
          <ac:spMkLst>
            <pc:docMk/>
            <pc:sldMk cId="3848783624" sldId="1162"/>
            <ac:spMk id="5" creationId="{326FCEB3-68E8-4DBF-B8E1-9E91C0747E60}"/>
          </ac:spMkLst>
        </pc:spChg>
        <pc:spChg chg="del">
          <ac:chgData name="Danielle Detering" userId="385b7343-7e51-4167-b40a-3bc9ed8e0e06" providerId="ADAL" clId="{0951E093-036D-41C5-8DFD-E5068FB60C18}" dt="2020-08-25T23:09:15.460" v="5007" actId="478"/>
          <ac:spMkLst>
            <pc:docMk/>
            <pc:sldMk cId="3848783624" sldId="1162"/>
            <ac:spMk id="12" creationId="{B0CC9603-3E5B-4C24-9CBE-BCCDE34CD716}"/>
          </ac:spMkLst>
        </pc:spChg>
        <pc:spChg chg="del">
          <ac:chgData name="Danielle Detering" userId="385b7343-7e51-4167-b40a-3bc9ed8e0e06" providerId="ADAL" clId="{0951E093-036D-41C5-8DFD-E5068FB60C18}" dt="2020-08-25T23:09:15.460" v="5007" actId="478"/>
          <ac:spMkLst>
            <pc:docMk/>
            <pc:sldMk cId="3848783624" sldId="1162"/>
            <ac:spMk id="14" creationId="{FFD0362D-7CE9-40EC-AD47-68A3FF81F657}"/>
          </ac:spMkLst>
        </pc:spChg>
        <pc:graphicFrameChg chg="add mod">
          <ac:chgData name="Danielle Detering" userId="385b7343-7e51-4167-b40a-3bc9ed8e0e06" providerId="ADAL" clId="{0951E093-036D-41C5-8DFD-E5068FB60C18}" dt="2020-08-26T01:29:56.017" v="6598"/>
          <ac:graphicFrameMkLst>
            <pc:docMk/>
            <pc:sldMk cId="3848783624" sldId="1162"/>
            <ac:graphicFrameMk id="2" creationId="{6233CA0B-FC1E-4849-87F1-5ECCA52263A0}"/>
          </ac:graphicFrameMkLst>
        </pc:graphicFrameChg>
        <pc:graphicFrameChg chg="add">
          <ac:chgData name="Danielle Detering" userId="385b7343-7e51-4167-b40a-3bc9ed8e0e06" providerId="ADAL" clId="{0951E093-036D-41C5-8DFD-E5068FB60C18}" dt="2020-08-25T23:09:21.020" v="5008" actId="22"/>
          <ac:graphicFrameMkLst>
            <pc:docMk/>
            <pc:sldMk cId="3848783624" sldId="1162"/>
            <ac:graphicFrameMk id="3" creationId="{92B4B14C-AE59-4A55-9D95-4778B94AA619}"/>
          </ac:graphicFrameMkLst>
        </pc:graphicFrameChg>
        <pc:graphicFrameChg chg="del">
          <ac:chgData name="Danielle Detering" userId="385b7343-7e51-4167-b40a-3bc9ed8e0e06" providerId="ADAL" clId="{0951E093-036D-41C5-8DFD-E5068FB60C18}" dt="2020-08-25T23:09:15.460" v="5007" actId="478"/>
          <ac:graphicFrameMkLst>
            <pc:docMk/>
            <pc:sldMk cId="3848783624" sldId="1162"/>
            <ac:graphicFrameMk id="11" creationId="{7291D29F-74FC-4270-9EF6-87A1681C8788}"/>
          </ac:graphicFrameMkLst>
        </pc:graphicFrameChg>
        <pc:graphicFrameChg chg="del">
          <ac:chgData name="Danielle Detering" userId="385b7343-7e51-4167-b40a-3bc9ed8e0e06" providerId="ADAL" clId="{0951E093-036D-41C5-8DFD-E5068FB60C18}" dt="2020-08-25T23:09:15.460" v="5007" actId="478"/>
          <ac:graphicFrameMkLst>
            <pc:docMk/>
            <pc:sldMk cId="3848783624" sldId="1162"/>
            <ac:graphicFrameMk id="13" creationId="{0D905BEA-92FD-4974-8516-8D3D92DA736F}"/>
          </ac:graphicFrameMkLst>
        </pc:graphicFrameChg>
      </pc:sldChg>
      <pc:sldChg chg="addSp delSp modSp add mod modTransition modNotesTx">
        <pc:chgData name="Danielle Detering" userId="385b7343-7e51-4167-b40a-3bc9ed8e0e06" providerId="ADAL" clId="{0951E093-036D-41C5-8DFD-E5068FB60C18}" dt="2020-10-02T00:55:16.527" v="7799"/>
        <pc:sldMkLst>
          <pc:docMk/>
          <pc:sldMk cId="1279148144" sldId="1163"/>
        </pc:sldMkLst>
        <pc:spChg chg="add del mod">
          <ac:chgData name="Danielle Detering" userId="385b7343-7e51-4167-b40a-3bc9ed8e0e06" providerId="ADAL" clId="{0951E093-036D-41C5-8DFD-E5068FB60C18}" dt="2020-08-25T23:12:14.356" v="5014" actId="478"/>
          <ac:spMkLst>
            <pc:docMk/>
            <pc:sldMk cId="1279148144" sldId="1163"/>
            <ac:spMk id="5" creationId="{E1E069FB-4895-401E-9517-86593DF261F6}"/>
          </ac:spMkLst>
        </pc:spChg>
        <pc:spChg chg="add del mod">
          <ac:chgData name="Danielle Detering" userId="385b7343-7e51-4167-b40a-3bc9ed8e0e06" providerId="ADAL" clId="{0951E093-036D-41C5-8DFD-E5068FB60C18}" dt="2020-08-25T23:12:14.356" v="5014" actId="478"/>
          <ac:spMkLst>
            <pc:docMk/>
            <pc:sldMk cId="1279148144" sldId="1163"/>
            <ac:spMk id="7" creationId="{5166E8A6-61C2-48CD-B62C-FBD1B6BAAA83}"/>
          </ac:spMkLst>
        </pc:spChg>
        <pc:spChg chg="del">
          <ac:chgData name="Danielle Detering" userId="385b7343-7e51-4167-b40a-3bc9ed8e0e06" providerId="ADAL" clId="{0951E093-036D-41C5-8DFD-E5068FB60C18}" dt="2020-08-25T23:12:11.039" v="5013" actId="478"/>
          <ac:spMkLst>
            <pc:docMk/>
            <pc:sldMk cId="1279148144" sldId="1163"/>
            <ac:spMk id="9" creationId="{E670A272-4A98-4069-8F7A-0E64E3BD8C0A}"/>
          </ac:spMkLst>
        </pc:spChg>
        <pc:spChg chg="del">
          <ac:chgData name="Danielle Detering" userId="385b7343-7e51-4167-b40a-3bc9ed8e0e06" providerId="ADAL" clId="{0951E093-036D-41C5-8DFD-E5068FB60C18}" dt="2020-08-25T23:12:11.039" v="5013" actId="478"/>
          <ac:spMkLst>
            <pc:docMk/>
            <pc:sldMk cId="1279148144" sldId="1163"/>
            <ac:spMk id="10" creationId="{CA70BFB5-87AF-4D26-B819-34EF1E68B3C9}"/>
          </ac:spMkLst>
        </pc:spChg>
        <pc:spChg chg="add mod">
          <ac:chgData name="Danielle Detering" userId="385b7343-7e51-4167-b40a-3bc9ed8e0e06" providerId="ADAL" clId="{0951E093-036D-41C5-8DFD-E5068FB60C18}" dt="2020-08-25T23:12:41.677" v="5019" actId="120"/>
          <ac:spMkLst>
            <pc:docMk/>
            <pc:sldMk cId="1279148144" sldId="1163"/>
            <ac:spMk id="11" creationId="{62841204-5E75-436E-B742-9ED1A3B9F135}"/>
          </ac:spMkLst>
        </pc:spChg>
        <pc:spChg chg="add mod">
          <ac:chgData name="Danielle Detering" userId="385b7343-7e51-4167-b40a-3bc9ed8e0e06" providerId="ADAL" clId="{0951E093-036D-41C5-8DFD-E5068FB60C18}" dt="2020-08-25T23:12:39.141" v="5018" actId="120"/>
          <ac:spMkLst>
            <pc:docMk/>
            <pc:sldMk cId="1279148144" sldId="1163"/>
            <ac:spMk id="12" creationId="{58E90F02-C319-42F8-B195-F6686922FB9C}"/>
          </ac:spMkLst>
        </pc:spChg>
        <pc:graphicFrameChg chg="del">
          <ac:chgData name="Danielle Detering" userId="385b7343-7e51-4167-b40a-3bc9ed8e0e06" providerId="ADAL" clId="{0951E093-036D-41C5-8DFD-E5068FB60C18}" dt="2020-08-25T23:12:11.039" v="5013" actId="478"/>
          <ac:graphicFrameMkLst>
            <pc:docMk/>
            <pc:sldMk cId="1279148144" sldId="1163"/>
            <ac:graphicFrameMk id="2" creationId="{6233CA0B-FC1E-4849-87F1-5ECCA52263A0}"/>
          </ac:graphicFrameMkLst>
        </pc:graphicFrameChg>
        <pc:graphicFrameChg chg="del">
          <ac:chgData name="Danielle Detering" userId="385b7343-7e51-4167-b40a-3bc9ed8e0e06" providerId="ADAL" clId="{0951E093-036D-41C5-8DFD-E5068FB60C18}" dt="2020-08-25T23:12:11.039" v="5013" actId="478"/>
          <ac:graphicFrameMkLst>
            <pc:docMk/>
            <pc:sldMk cId="1279148144" sldId="1163"/>
            <ac:graphicFrameMk id="3" creationId="{92B4B14C-AE59-4A55-9D95-4778B94AA619}"/>
          </ac:graphicFrameMkLst>
        </pc:graphicFrameChg>
        <pc:graphicFrameChg chg="add mod">
          <ac:chgData name="Danielle Detering" userId="385b7343-7e51-4167-b40a-3bc9ed8e0e06" providerId="ADAL" clId="{0951E093-036D-41C5-8DFD-E5068FB60C18}" dt="2020-08-25T23:12:14.859" v="5015"/>
          <ac:graphicFrameMkLst>
            <pc:docMk/>
            <pc:sldMk cId="1279148144" sldId="1163"/>
            <ac:graphicFrameMk id="13" creationId="{D83C5CF3-20E4-4437-9D1E-C2BB17A8935E}"/>
          </ac:graphicFrameMkLst>
        </pc:graphicFrameChg>
        <pc:graphicFrameChg chg="add mod">
          <ac:chgData name="Danielle Detering" userId="385b7343-7e51-4167-b40a-3bc9ed8e0e06" providerId="ADAL" clId="{0951E093-036D-41C5-8DFD-E5068FB60C18}" dt="2020-08-25T23:12:14.859" v="5015"/>
          <ac:graphicFrameMkLst>
            <pc:docMk/>
            <pc:sldMk cId="1279148144" sldId="1163"/>
            <ac:graphicFrameMk id="14" creationId="{D39BC16E-EC57-4AF9-B95C-8ADA422F9CDD}"/>
          </ac:graphicFrameMkLst>
        </pc:graphicFrameChg>
      </pc:sldChg>
      <pc:sldChg chg="modSp add mod modTransition modNotesTx">
        <pc:chgData name="Danielle Detering" userId="385b7343-7e51-4167-b40a-3bc9ed8e0e06" providerId="ADAL" clId="{0951E093-036D-41C5-8DFD-E5068FB60C18}" dt="2020-10-02T00:55:16.527" v="7799"/>
        <pc:sldMkLst>
          <pc:docMk/>
          <pc:sldMk cId="539560429" sldId="1164"/>
        </pc:sldMkLst>
        <pc:spChg chg="mod">
          <ac:chgData name="Danielle Detering" userId="385b7343-7e51-4167-b40a-3bc9ed8e0e06" providerId="ADAL" clId="{0951E093-036D-41C5-8DFD-E5068FB60C18}" dt="2020-08-26T01:12:13.994" v="6351" actId="20577"/>
          <ac:spMkLst>
            <pc:docMk/>
            <pc:sldMk cId="539560429" sldId="1164"/>
            <ac:spMk id="3" creationId="{00000000-0000-0000-0000-000000000000}"/>
          </ac:spMkLst>
        </pc:spChg>
      </pc:sldChg>
      <pc:sldChg chg="addSp delSp modSp add mod modTransition modNotesTx">
        <pc:chgData name="Danielle Detering" userId="385b7343-7e51-4167-b40a-3bc9ed8e0e06" providerId="ADAL" clId="{0951E093-036D-41C5-8DFD-E5068FB60C18}" dt="2020-10-02T00:55:16.527" v="7799"/>
        <pc:sldMkLst>
          <pc:docMk/>
          <pc:sldMk cId="2360335274" sldId="1165"/>
        </pc:sldMkLst>
        <pc:spChg chg="mod">
          <ac:chgData name="Danielle Detering" userId="385b7343-7e51-4167-b40a-3bc9ed8e0e06" providerId="ADAL" clId="{0951E093-036D-41C5-8DFD-E5068FB60C18}" dt="2020-08-27T01:05:27.723" v="7525" actId="6549"/>
          <ac:spMkLst>
            <pc:docMk/>
            <pc:sldMk cId="2360335274" sldId="1165"/>
            <ac:spMk id="2" creationId="{B7D33D19-8183-674E-8922-A1E6F5FB7070}"/>
          </ac:spMkLst>
        </pc:spChg>
        <pc:spChg chg="del">
          <ac:chgData name="Danielle Detering" userId="385b7343-7e51-4167-b40a-3bc9ed8e0e06" providerId="ADAL" clId="{0951E093-036D-41C5-8DFD-E5068FB60C18}" dt="2020-08-26T01:47:46.423" v="6652" actId="478"/>
          <ac:spMkLst>
            <pc:docMk/>
            <pc:sldMk cId="2360335274" sldId="1165"/>
            <ac:spMk id="3" creationId="{2932105A-F647-49E0-AC40-32A0F7229C66}"/>
          </ac:spMkLst>
        </pc:spChg>
        <pc:spChg chg="del">
          <ac:chgData name="Danielle Detering" userId="385b7343-7e51-4167-b40a-3bc9ed8e0e06" providerId="ADAL" clId="{0951E093-036D-41C5-8DFD-E5068FB60C18}" dt="2020-08-26T01:47:46.423" v="6652" actId="478"/>
          <ac:spMkLst>
            <pc:docMk/>
            <pc:sldMk cId="2360335274" sldId="1165"/>
            <ac:spMk id="4" creationId="{33BD6A7F-25BA-4A79-B307-897497E84F26}"/>
          </ac:spMkLst>
        </pc:spChg>
        <pc:spChg chg="add del mod">
          <ac:chgData name="Danielle Detering" userId="385b7343-7e51-4167-b40a-3bc9ed8e0e06" providerId="ADAL" clId="{0951E093-036D-41C5-8DFD-E5068FB60C18}" dt="2020-08-26T02:56:32.738" v="7358" actId="478"/>
          <ac:spMkLst>
            <pc:docMk/>
            <pc:sldMk cId="2360335274" sldId="1165"/>
            <ac:spMk id="5" creationId="{C72318C6-CAB4-4F3B-906F-EDCD6F4C914E}"/>
          </ac:spMkLst>
        </pc:spChg>
        <pc:spChg chg="del">
          <ac:chgData name="Danielle Detering" userId="385b7343-7e51-4167-b40a-3bc9ed8e0e06" providerId="ADAL" clId="{0951E093-036D-41C5-8DFD-E5068FB60C18}" dt="2020-08-26T01:47:51.234" v="6653" actId="478"/>
          <ac:spMkLst>
            <pc:docMk/>
            <pc:sldMk cId="2360335274" sldId="1165"/>
            <ac:spMk id="10" creationId="{111A1BD5-00C0-455C-9F3F-65CD7434536D}"/>
          </ac:spMkLst>
        </pc:spChg>
        <pc:graphicFrameChg chg="mod">
          <ac:chgData name="Danielle Detering" userId="385b7343-7e51-4167-b40a-3bc9ed8e0e06" providerId="ADAL" clId="{0951E093-036D-41C5-8DFD-E5068FB60C18}" dt="2020-08-27T01:05:07.950" v="7523"/>
          <ac:graphicFrameMkLst>
            <pc:docMk/>
            <pc:sldMk cId="2360335274" sldId="1165"/>
            <ac:graphicFrameMk id="7" creationId="{57E6A29F-A383-4F99-9BD5-C2F62A9CB7C4}"/>
          </ac:graphicFrameMkLst>
        </pc:graphicFrameChg>
        <pc:picChg chg="add del mod modCrop">
          <ac:chgData name="Danielle Detering" userId="385b7343-7e51-4167-b40a-3bc9ed8e0e06" providerId="ADAL" clId="{0951E093-036D-41C5-8DFD-E5068FB60C18}" dt="2020-08-26T02:56:56.241" v="7363" actId="478"/>
          <ac:picMkLst>
            <pc:docMk/>
            <pc:sldMk cId="2360335274" sldId="1165"/>
            <ac:picMk id="12" creationId="{6A1E0276-0DDA-4F93-B199-0F19A8ADFE27}"/>
          </ac:picMkLst>
        </pc:picChg>
        <pc:picChg chg="add mod modCrop">
          <ac:chgData name="Danielle Detering" userId="385b7343-7e51-4167-b40a-3bc9ed8e0e06" providerId="ADAL" clId="{0951E093-036D-41C5-8DFD-E5068FB60C18}" dt="2020-08-26T03:03:01.465" v="7376" actId="732"/>
          <ac:picMkLst>
            <pc:docMk/>
            <pc:sldMk cId="2360335274" sldId="1165"/>
            <ac:picMk id="14" creationId="{9657EF72-B63A-433E-B07E-8EB00E2FCD14}"/>
          </ac:picMkLst>
        </pc:picChg>
      </pc:sldChg>
      <pc:sldChg chg="addSp delSp add del modTransition setBg delDesignElem">
        <pc:chgData name="Danielle Detering" userId="385b7343-7e51-4167-b40a-3bc9ed8e0e06" providerId="ADAL" clId="{0951E093-036D-41C5-8DFD-E5068FB60C18}" dt="2020-10-02T00:55:16.527" v="7799"/>
        <pc:sldMkLst>
          <pc:docMk/>
          <pc:sldMk cId="911217116" sldId="1166"/>
        </pc:sldMkLst>
        <pc:spChg chg="add del">
          <ac:chgData name="Danielle Detering" userId="385b7343-7e51-4167-b40a-3bc9ed8e0e06" providerId="ADAL" clId="{0951E093-036D-41C5-8DFD-E5068FB60C18}" dt="2020-09-04T04:49:52.074" v="7601"/>
          <ac:spMkLst>
            <pc:docMk/>
            <pc:sldMk cId="911217116" sldId="1166"/>
            <ac:spMk id="9" creationId="{17424F32-2789-4FF9-8E8A-1252284BF600}"/>
          </ac:spMkLst>
        </pc:spChg>
        <pc:spChg chg="add del">
          <ac:chgData name="Danielle Detering" userId="385b7343-7e51-4167-b40a-3bc9ed8e0e06" providerId="ADAL" clId="{0951E093-036D-41C5-8DFD-E5068FB60C18}" dt="2020-09-04T04:49:52.074" v="7601"/>
          <ac:spMkLst>
            <pc:docMk/>
            <pc:sldMk cId="911217116" sldId="1166"/>
            <ac:spMk id="17" creationId="{32D32A60-013B-47A8-8833-D2424080917B}"/>
          </ac:spMkLst>
        </pc:spChg>
        <pc:spChg chg="add del">
          <ac:chgData name="Danielle Detering" userId="385b7343-7e51-4167-b40a-3bc9ed8e0e06" providerId="ADAL" clId="{0951E093-036D-41C5-8DFD-E5068FB60C18}" dt="2020-09-04T04:49:52.074" v="7601"/>
          <ac:spMkLst>
            <pc:docMk/>
            <pc:sldMk cId="911217116" sldId="1166"/>
            <ac:spMk id="19" creationId="{AE27932B-B694-4C4C-90D7-A0333A7C5876}"/>
          </ac:spMkLst>
        </pc:spChg>
        <pc:spChg chg="add del">
          <ac:chgData name="Danielle Detering" userId="385b7343-7e51-4167-b40a-3bc9ed8e0e06" providerId="ADAL" clId="{0951E093-036D-41C5-8DFD-E5068FB60C18}" dt="2020-09-04T04:49:52.074" v="7601"/>
          <ac:spMkLst>
            <pc:docMk/>
            <pc:sldMk cId="911217116" sldId="1166"/>
            <ac:spMk id="23" creationId="{A9DA474E-6B91-4200-840F-0257B2358A75}"/>
          </ac:spMkLst>
        </pc:spChg>
        <pc:picChg chg="add del">
          <ac:chgData name="Danielle Detering" userId="385b7343-7e51-4167-b40a-3bc9ed8e0e06" providerId="ADAL" clId="{0951E093-036D-41C5-8DFD-E5068FB60C18}" dt="2020-09-04T04:49:52.074" v="7601"/>
          <ac:picMkLst>
            <pc:docMk/>
            <pc:sldMk cId="911217116" sldId="1166"/>
            <ac:picMk id="11" creationId="{D708C46E-BB60-4B97-8327-D3A475C008E5}"/>
          </ac:picMkLst>
        </pc:picChg>
        <pc:picChg chg="add del">
          <ac:chgData name="Danielle Detering" userId="385b7343-7e51-4167-b40a-3bc9ed8e0e06" providerId="ADAL" clId="{0951E093-036D-41C5-8DFD-E5068FB60C18}" dt="2020-09-04T04:49:52.074" v="7601"/>
          <ac:picMkLst>
            <pc:docMk/>
            <pc:sldMk cId="911217116" sldId="1166"/>
            <ac:picMk id="25" creationId="{DF63C9AD-AE6E-4512-8171-91612E84CCFB}"/>
          </ac:picMkLst>
        </pc:picChg>
        <pc:cxnChg chg="add del">
          <ac:chgData name="Danielle Detering" userId="385b7343-7e51-4167-b40a-3bc9ed8e0e06" providerId="ADAL" clId="{0951E093-036D-41C5-8DFD-E5068FB60C18}" dt="2020-09-04T04:49:52.074" v="7601"/>
          <ac:cxnSpMkLst>
            <pc:docMk/>
            <pc:sldMk cId="911217116" sldId="1166"/>
            <ac:cxnSpMk id="13" creationId="{8042755C-F24C-4D08-8E4C-E646382C3634}"/>
          </ac:cxnSpMkLst>
        </pc:cxnChg>
        <pc:cxnChg chg="add del">
          <ac:chgData name="Danielle Detering" userId="385b7343-7e51-4167-b40a-3bc9ed8e0e06" providerId="ADAL" clId="{0951E093-036D-41C5-8DFD-E5068FB60C18}" dt="2020-09-04T04:49:52.074" v="7601"/>
          <ac:cxnSpMkLst>
            <pc:docMk/>
            <pc:sldMk cId="911217116" sldId="1166"/>
            <ac:cxnSpMk id="15" creationId="{63E94A00-1A92-47F4-9E2D-E51DFF9016D4}"/>
          </ac:cxnSpMkLst>
        </pc:cxnChg>
        <pc:cxnChg chg="add del">
          <ac:chgData name="Danielle Detering" userId="385b7343-7e51-4167-b40a-3bc9ed8e0e06" providerId="ADAL" clId="{0951E093-036D-41C5-8DFD-E5068FB60C18}" dt="2020-09-04T04:49:52.074" v="7601"/>
          <ac:cxnSpMkLst>
            <pc:docMk/>
            <pc:sldMk cId="911217116" sldId="1166"/>
            <ac:cxnSpMk id="21" creationId="{9EBB0476-5CF0-4F44-8D68-5D42D7AEE43A}"/>
          </ac:cxnSpMkLst>
        </pc:cxnChg>
        <pc:cxnChg chg="add del">
          <ac:chgData name="Danielle Detering" userId="385b7343-7e51-4167-b40a-3bc9ed8e0e06" providerId="ADAL" clId="{0951E093-036D-41C5-8DFD-E5068FB60C18}" dt="2020-09-04T04:49:52.074" v="7601"/>
          <ac:cxnSpMkLst>
            <pc:docMk/>
            <pc:sldMk cId="911217116" sldId="1166"/>
            <ac:cxnSpMk id="27" creationId="{FE1A49CE-B63D-457A-A180-1C883E1A63D2}"/>
          </ac:cxnSpMkLst>
        </pc:cxnChg>
      </pc:sldChg>
      <pc:sldChg chg="addSp delSp modSp add del mod modTransition setBg delDesignElem">
        <pc:chgData name="Danielle Detering" userId="385b7343-7e51-4167-b40a-3bc9ed8e0e06" providerId="ADAL" clId="{0951E093-036D-41C5-8DFD-E5068FB60C18}" dt="2020-10-02T00:55:16.527" v="7799"/>
        <pc:sldMkLst>
          <pc:docMk/>
          <pc:sldMk cId="1564053101" sldId="1167"/>
        </pc:sldMkLst>
        <pc:spChg chg="mod">
          <ac:chgData name="Danielle Detering" userId="385b7343-7e51-4167-b40a-3bc9ed8e0e06" providerId="ADAL" clId="{0951E093-036D-41C5-8DFD-E5068FB60C18}" dt="2020-09-04T04:51:43.298" v="7604" actId="20577"/>
          <ac:spMkLst>
            <pc:docMk/>
            <pc:sldMk cId="1564053101" sldId="1167"/>
            <ac:spMk id="2" creationId="{13DDE902-0C6D-8D45-962E-302ABDE4FDA4}"/>
          </ac:spMkLst>
        </pc:spChg>
        <pc:spChg chg="mod">
          <ac:chgData name="Danielle Detering" userId="385b7343-7e51-4167-b40a-3bc9ed8e0e06" providerId="ADAL" clId="{0951E093-036D-41C5-8DFD-E5068FB60C18}" dt="2020-09-04T04:56:09.769" v="7715" actId="20577"/>
          <ac:spMkLst>
            <pc:docMk/>
            <pc:sldMk cId="1564053101" sldId="1167"/>
            <ac:spMk id="3" creationId="{BC9C6C09-1E64-CA4F-8494-490CAA3DF388}"/>
          </ac:spMkLst>
        </pc:spChg>
        <pc:spChg chg="add del">
          <ac:chgData name="Danielle Detering" userId="385b7343-7e51-4167-b40a-3bc9ed8e0e06" providerId="ADAL" clId="{0951E093-036D-41C5-8DFD-E5068FB60C18}" dt="2020-09-04T04:49:52.074" v="7601"/>
          <ac:spMkLst>
            <pc:docMk/>
            <pc:sldMk cId="1564053101" sldId="1167"/>
            <ac:spMk id="67" creationId="{23522FE7-5A29-4EF6-B1EF-2CA55748A772}"/>
          </ac:spMkLst>
        </pc:spChg>
        <pc:spChg chg="add del">
          <ac:chgData name="Danielle Detering" userId="385b7343-7e51-4167-b40a-3bc9ed8e0e06" providerId="ADAL" clId="{0951E093-036D-41C5-8DFD-E5068FB60C18}" dt="2020-09-04T04:49:52.074" v="7601"/>
          <ac:spMkLst>
            <pc:docMk/>
            <pc:sldMk cId="1564053101" sldId="1167"/>
            <ac:spMk id="75" creationId="{FD6EDB49-211E-499D-9A08-6C5FF3D060F7}"/>
          </ac:spMkLst>
        </pc:spChg>
        <pc:spChg chg="add del">
          <ac:chgData name="Danielle Detering" userId="385b7343-7e51-4167-b40a-3bc9ed8e0e06" providerId="ADAL" clId="{0951E093-036D-41C5-8DFD-E5068FB60C18}" dt="2020-09-04T04:49:52.074" v="7601"/>
          <ac:spMkLst>
            <pc:docMk/>
            <pc:sldMk cId="1564053101" sldId="1167"/>
            <ac:spMk id="77" creationId="{38F9F37E-D3CF-4F3D-96C2-25307819DF2D}"/>
          </ac:spMkLst>
        </pc:spChg>
        <pc:spChg chg="add del">
          <ac:chgData name="Danielle Detering" userId="385b7343-7e51-4167-b40a-3bc9ed8e0e06" providerId="ADAL" clId="{0951E093-036D-41C5-8DFD-E5068FB60C18}" dt="2020-09-04T04:49:52.074" v="7601"/>
          <ac:spMkLst>
            <pc:docMk/>
            <pc:sldMk cId="1564053101" sldId="1167"/>
            <ac:spMk id="79" creationId="{C5FFF17D-767C-40E7-8C89-962F1F54BCD0}"/>
          </ac:spMkLst>
        </pc:spChg>
        <pc:spChg chg="add del">
          <ac:chgData name="Danielle Detering" userId="385b7343-7e51-4167-b40a-3bc9ed8e0e06" providerId="ADAL" clId="{0951E093-036D-41C5-8DFD-E5068FB60C18}" dt="2020-09-04T04:49:52.074" v="7601"/>
          <ac:spMkLst>
            <pc:docMk/>
            <pc:sldMk cId="1564053101" sldId="1167"/>
            <ac:spMk id="81" creationId="{E69F39E1-619D-4D9E-8823-8BD8CC3206B6}"/>
          </ac:spMkLst>
        </pc:spChg>
        <pc:spChg chg="add del">
          <ac:chgData name="Danielle Detering" userId="385b7343-7e51-4167-b40a-3bc9ed8e0e06" providerId="ADAL" clId="{0951E093-036D-41C5-8DFD-E5068FB60C18}" dt="2020-09-04T04:49:52.074" v="7601"/>
          <ac:spMkLst>
            <pc:docMk/>
            <pc:sldMk cId="1564053101" sldId="1167"/>
            <ac:spMk id="83" creationId="{C8C53F47-DF50-454F-A5A6-6B969748D972}"/>
          </ac:spMkLst>
        </pc:spChg>
        <pc:picChg chg="add del">
          <ac:chgData name="Danielle Detering" userId="385b7343-7e51-4167-b40a-3bc9ed8e0e06" providerId="ADAL" clId="{0951E093-036D-41C5-8DFD-E5068FB60C18}" dt="2020-09-04T04:49:52.074" v="7601"/>
          <ac:picMkLst>
            <pc:docMk/>
            <pc:sldMk cId="1564053101" sldId="1167"/>
            <ac:picMk id="69" creationId="{C2192E09-EBC7-416C-B887-DFF915D7F43D}"/>
          </ac:picMkLst>
        </pc:picChg>
        <pc:picChg chg="add del">
          <ac:chgData name="Danielle Detering" userId="385b7343-7e51-4167-b40a-3bc9ed8e0e06" providerId="ADAL" clId="{0951E093-036D-41C5-8DFD-E5068FB60C18}" dt="2020-09-04T04:49:52.074" v="7601"/>
          <ac:picMkLst>
            <pc:docMk/>
            <pc:sldMk cId="1564053101" sldId="1167"/>
            <ac:picMk id="85" creationId="{6A26901A-BC62-4A3A-A07A-65E1F3DDDEC6}"/>
          </ac:picMkLst>
        </pc:picChg>
        <pc:cxnChg chg="add del">
          <ac:chgData name="Danielle Detering" userId="385b7343-7e51-4167-b40a-3bc9ed8e0e06" providerId="ADAL" clId="{0951E093-036D-41C5-8DFD-E5068FB60C18}" dt="2020-09-04T04:49:52.074" v="7601"/>
          <ac:cxnSpMkLst>
            <pc:docMk/>
            <pc:sldMk cId="1564053101" sldId="1167"/>
            <ac:cxnSpMk id="71" creationId="{2924498D-E084-44BE-A196-CFCE35564350}"/>
          </ac:cxnSpMkLst>
        </pc:cxnChg>
        <pc:cxnChg chg="add del">
          <ac:chgData name="Danielle Detering" userId="385b7343-7e51-4167-b40a-3bc9ed8e0e06" providerId="ADAL" clId="{0951E093-036D-41C5-8DFD-E5068FB60C18}" dt="2020-09-04T04:49:52.074" v="7601"/>
          <ac:cxnSpMkLst>
            <pc:docMk/>
            <pc:sldMk cId="1564053101" sldId="1167"/>
            <ac:cxnSpMk id="73" creationId="{14C12901-9FCC-461E-A64A-89B4791235E9}"/>
          </ac:cxnSpMkLst>
        </pc:cxnChg>
      </pc:sldChg>
      <pc:sldMasterChg chg="del delSldLayout">
        <pc:chgData name="Danielle Detering" userId="385b7343-7e51-4167-b40a-3bc9ed8e0e06" providerId="ADAL" clId="{0951E093-036D-41C5-8DFD-E5068FB60C18}" dt="2020-08-25T18:06:37.428" v="73" actId="2696"/>
        <pc:sldMasterMkLst>
          <pc:docMk/>
          <pc:sldMasterMk cId="1189174006" sldId="2147483996"/>
        </pc:sldMasterMkLst>
        <pc:sldLayoutChg chg="del">
          <pc:chgData name="Danielle Detering" userId="385b7343-7e51-4167-b40a-3bc9ed8e0e06" providerId="ADAL" clId="{0951E093-036D-41C5-8DFD-E5068FB60C18}" dt="2020-08-25T18:06:37.428" v="73" actId="2696"/>
          <pc:sldLayoutMkLst>
            <pc:docMk/>
            <pc:sldMasterMk cId="1189174006" sldId="2147483996"/>
            <pc:sldLayoutMk cId="33147434" sldId="2147483997"/>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1981592875" sldId="2147483998"/>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2189519656" sldId="2147483999"/>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3593747936" sldId="2147484000"/>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2072875811" sldId="2147484001"/>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1365805160" sldId="2147484002"/>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1523844495" sldId="2147484003"/>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4041007173" sldId="2147484004"/>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3498966046" sldId="2147484005"/>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1569560898" sldId="2147484006"/>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4223142435" sldId="2147484007"/>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2592804607" sldId="2147484008"/>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3722741732" sldId="2147484009"/>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1719950196" sldId="2147484010"/>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280604398" sldId="2147484011"/>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533613601" sldId="2147484012"/>
          </pc:sldLayoutMkLst>
        </pc:sldLayoutChg>
        <pc:sldLayoutChg chg="del">
          <pc:chgData name="Danielle Detering" userId="385b7343-7e51-4167-b40a-3bc9ed8e0e06" providerId="ADAL" clId="{0951E093-036D-41C5-8DFD-E5068FB60C18}" dt="2020-08-25T18:06:37.428" v="73" actId="2696"/>
          <pc:sldLayoutMkLst>
            <pc:docMk/>
            <pc:sldMasterMk cId="1189174006" sldId="2147483996"/>
            <pc:sldLayoutMk cId="15146633" sldId="2147484013"/>
          </pc:sldLayoutMkLst>
        </pc:sldLayoutChg>
      </pc:sldMasterChg>
    </pc:docChg>
  </pc:docChgLst>
  <pc:docChgLst>
    <pc:chgData name="Danielle Detering" userId="S::ddetering@nvidia.com::385b7343-7e51-4167-b40a-3bc9ed8e0e06" providerId="AD" clId="Web-{5E3E0DC9-A995-10D0-99DF-816951E082BA}"/>
    <pc:docChg chg="modSld">
      <pc:chgData name="Danielle Detering" userId="S::ddetering@nvidia.com::385b7343-7e51-4167-b40a-3bc9ed8e0e06" providerId="AD" clId="Web-{5E3E0DC9-A995-10D0-99DF-816951E082BA}" dt="2020-08-25T16:39:29.987" v="36" actId="14100"/>
      <pc:docMkLst>
        <pc:docMk/>
      </pc:docMkLst>
      <pc:sldChg chg="modSp">
        <pc:chgData name="Danielle Detering" userId="S::ddetering@nvidia.com::385b7343-7e51-4167-b40a-3bc9ed8e0e06" providerId="AD" clId="Web-{5E3E0DC9-A995-10D0-99DF-816951E082BA}" dt="2020-08-25T16:38:29.190" v="25" actId="14100"/>
        <pc:sldMkLst>
          <pc:docMk/>
          <pc:sldMk cId="3264266803" sldId="1074"/>
        </pc:sldMkLst>
        <pc:spChg chg="mod">
          <ac:chgData name="Danielle Detering" userId="S::ddetering@nvidia.com::385b7343-7e51-4167-b40a-3bc9ed8e0e06" providerId="AD" clId="Web-{5E3E0DC9-A995-10D0-99DF-816951E082BA}" dt="2020-08-25T16:38:29.190" v="25" actId="14100"/>
          <ac:spMkLst>
            <pc:docMk/>
            <pc:sldMk cId="3264266803" sldId="1074"/>
            <ac:spMk id="373" creationId="{643BF7C6-5757-4DE9-ABF2-34E0F4CEB72A}"/>
          </ac:spMkLst>
        </pc:spChg>
        <pc:spChg chg="mod">
          <ac:chgData name="Danielle Detering" userId="S::ddetering@nvidia.com::385b7343-7e51-4167-b40a-3bc9ed8e0e06" providerId="AD" clId="Web-{5E3E0DC9-A995-10D0-99DF-816951E082BA}" dt="2020-08-25T16:38:29.174" v="24" actId="14100"/>
          <ac:spMkLst>
            <pc:docMk/>
            <pc:sldMk cId="3264266803" sldId="1074"/>
            <ac:spMk id="375" creationId="{1AE54E7E-D959-48AF-97FF-0801326833A4}"/>
          </ac:spMkLst>
        </pc:spChg>
        <pc:spChg chg="mod">
          <ac:chgData name="Danielle Detering" userId="S::ddetering@nvidia.com::385b7343-7e51-4167-b40a-3bc9ed8e0e06" providerId="AD" clId="Web-{5E3E0DC9-A995-10D0-99DF-816951E082BA}" dt="2020-08-25T16:38:29.159" v="23" actId="14100"/>
          <ac:spMkLst>
            <pc:docMk/>
            <pc:sldMk cId="3264266803" sldId="1074"/>
            <ac:spMk id="377" creationId="{91A2F325-051F-4F72-AF64-E1E6E01A6886}"/>
          </ac:spMkLst>
        </pc:spChg>
        <pc:spChg chg="mod">
          <ac:chgData name="Danielle Detering" userId="S::ddetering@nvidia.com::385b7343-7e51-4167-b40a-3bc9ed8e0e06" providerId="AD" clId="Web-{5E3E0DC9-A995-10D0-99DF-816951E082BA}" dt="2020-08-25T16:38:29.143" v="22" actId="14100"/>
          <ac:spMkLst>
            <pc:docMk/>
            <pc:sldMk cId="3264266803" sldId="1074"/>
            <ac:spMk id="379" creationId="{E5CADB68-6768-4E25-828B-D6C8BD604994}"/>
          </ac:spMkLst>
        </pc:spChg>
        <pc:spChg chg="mod">
          <ac:chgData name="Danielle Detering" userId="S::ddetering@nvidia.com::385b7343-7e51-4167-b40a-3bc9ed8e0e06" providerId="AD" clId="Web-{5E3E0DC9-A995-10D0-99DF-816951E082BA}" dt="2020-08-25T16:38:29.127" v="21" actId="14100"/>
          <ac:spMkLst>
            <pc:docMk/>
            <pc:sldMk cId="3264266803" sldId="1074"/>
            <ac:spMk id="380" creationId="{AE3E214E-A9A6-4570-B94B-29B9EE9FCEA9}"/>
          </ac:spMkLst>
        </pc:spChg>
        <pc:spChg chg="mod">
          <ac:chgData name="Danielle Detering" userId="S::ddetering@nvidia.com::385b7343-7e51-4167-b40a-3bc9ed8e0e06" providerId="AD" clId="Web-{5E3E0DC9-A995-10D0-99DF-816951E082BA}" dt="2020-08-25T16:38:29.112" v="20" actId="14100"/>
          <ac:spMkLst>
            <pc:docMk/>
            <pc:sldMk cId="3264266803" sldId="1074"/>
            <ac:spMk id="381" creationId="{8044C778-233F-4F54-B536-9E615B0C618D}"/>
          </ac:spMkLst>
        </pc:spChg>
      </pc:sldChg>
      <pc:sldChg chg="modSp">
        <pc:chgData name="Danielle Detering" userId="S::ddetering@nvidia.com::385b7343-7e51-4167-b40a-3bc9ed8e0e06" providerId="AD" clId="Web-{5E3E0DC9-A995-10D0-99DF-816951E082BA}" dt="2020-08-25T16:36:04.377" v="1" actId="1076"/>
        <pc:sldMkLst>
          <pc:docMk/>
          <pc:sldMk cId="1478081689" sldId="1092"/>
        </pc:sldMkLst>
        <pc:graphicFrameChg chg="mod">
          <ac:chgData name="Danielle Detering" userId="S::ddetering@nvidia.com::385b7343-7e51-4167-b40a-3bc9ed8e0e06" providerId="AD" clId="Web-{5E3E0DC9-A995-10D0-99DF-816951E082BA}" dt="2020-08-25T16:36:04.377" v="1" actId="1076"/>
          <ac:graphicFrameMkLst>
            <pc:docMk/>
            <pc:sldMk cId="1478081689" sldId="1092"/>
            <ac:graphicFrameMk id="24" creationId="{B346F585-C6D4-42B9-A354-4F0AF1DCBEBF}"/>
          </ac:graphicFrameMkLst>
        </pc:graphicFrameChg>
      </pc:sldChg>
      <pc:sldChg chg="modSp">
        <pc:chgData name="Danielle Detering" userId="S::ddetering@nvidia.com::385b7343-7e51-4167-b40a-3bc9ed8e0e06" providerId="AD" clId="Web-{5E3E0DC9-A995-10D0-99DF-816951E082BA}" dt="2020-08-25T16:37:33.846" v="7" actId="1076"/>
        <pc:sldMkLst>
          <pc:docMk/>
          <pc:sldMk cId="3450054619" sldId="1138"/>
        </pc:sldMkLst>
        <pc:spChg chg="mod">
          <ac:chgData name="Danielle Detering" userId="S::ddetering@nvidia.com::385b7343-7e51-4167-b40a-3bc9ed8e0e06" providerId="AD" clId="Web-{5E3E0DC9-A995-10D0-99DF-816951E082BA}" dt="2020-08-25T16:37:33.846" v="7" actId="1076"/>
          <ac:spMkLst>
            <pc:docMk/>
            <pc:sldMk cId="3450054619" sldId="1138"/>
            <ac:spMk id="12" creationId="{CACCF89F-B49C-48E6-9288-D0797452B535}"/>
          </ac:spMkLst>
        </pc:spChg>
        <pc:graphicFrameChg chg="mod">
          <ac:chgData name="Danielle Detering" userId="S::ddetering@nvidia.com::385b7343-7e51-4167-b40a-3bc9ed8e0e06" providerId="AD" clId="Web-{5E3E0DC9-A995-10D0-99DF-816951E082BA}" dt="2020-08-25T16:37:33.830" v="6" actId="1076"/>
          <ac:graphicFrameMkLst>
            <pc:docMk/>
            <pc:sldMk cId="3450054619" sldId="1138"/>
            <ac:graphicFrameMk id="10" creationId="{63DB05EF-8F88-4F96-AF8D-28C4AF13292E}"/>
          </ac:graphicFrameMkLst>
        </pc:graphicFrameChg>
      </pc:sldChg>
      <pc:sldChg chg="modSp">
        <pc:chgData name="Danielle Detering" userId="S::ddetering@nvidia.com::385b7343-7e51-4167-b40a-3bc9ed8e0e06" providerId="AD" clId="Web-{5E3E0DC9-A995-10D0-99DF-816951E082BA}" dt="2020-08-25T16:38:45.596" v="26" actId="14100"/>
        <pc:sldMkLst>
          <pc:docMk/>
          <pc:sldMk cId="3609855220" sldId="1141"/>
        </pc:sldMkLst>
        <pc:spChg chg="mod">
          <ac:chgData name="Danielle Detering" userId="S::ddetering@nvidia.com::385b7343-7e51-4167-b40a-3bc9ed8e0e06" providerId="AD" clId="Web-{5E3E0DC9-A995-10D0-99DF-816951E082BA}" dt="2020-08-25T16:38:45.596" v="26" actId="14100"/>
          <ac:spMkLst>
            <pc:docMk/>
            <pc:sldMk cId="3609855220" sldId="1141"/>
            <ac:spMk id="381" creationId="{8044C778-233F-4F54-B536-9E615B0C618D}"/>
          </ac:spMkLst>
        </pc:spChg>
      </pc:sldChg>
      <pc:sldChg chg="addSp delSp modSp">
        <pc:chgData name="Danielle Detering" userId="S::ddetering@nvidia.com::385b7343-7e51-4167-b40a-3bc9ed8e0e06" providerId="AD" clId="Web-{5E3E0DC9-A995-10D0-99DF-816951E082BA}" dt="2020-08-25T16:39:29.987" v="36" actId="14100"/>
        <pc:sldMkLst>
          <pc:docMk/>
          <pc:sldMk cId="4054885887" sldId="1143"/>
        </pc:sldMkLst>
        <pc:spChg chg="add">
          <ac:chgData name="Danielle Detering" userId="S::ddetering@nvidia.com::385b7343-7e51-4167-b40a-3bc9ed8e0e06" providerId="AD" clId="Web-{5E3E0DC9-A995-10D0-99DF-816951E082BA}" dt="2020-08-25T16:39:01.674" v="31"/>
          <ac:spMkLst>
            <pc:docMk/>
            <pc:sldMk cId="4054885887" sldId="1143"/>
            <ac:spMk id="3" creationId="{3AAFFB8E-011C-4DCA-867A-12DAF173D44A}"/>
          </ac:spMkLst>
        </pc:spChg>
        <pc:spChg chg="mod">
          <ac:chgData name="Danielle Detering" userId="S::ddetering@nvidia.com::385b7343-7e51-4167-b40a-3bc9ed8e0e06" providerId="AD" clId="Web-{5E3E0DC9-A995-10D0-99DF-816951E082BA}" dt="2020-08-25T16:39:08.737" v="32" actId="14100"/>
          <ac:spMkLst>
            <pc:docMk/>
            <pc:sldMk cId="4054885887" sldId="1143"/>
            <ac:spMk id="4" creationId="{DE1A7C0F-14D3-47E7-A5D8-1C937386D0A3}"/>
          </ac:spMkLst>
        </pc:spChg>
        <pc:spChg chg="del">
          <ac:chgData name="Danielle Detering" userId="S::ddetering@nvidia.com::385b7343-7e51-4167-b40a-3bc9ed8e0e06" providerId="AD" clId="Web-{5E3E0DC9-A995-10D0-99DF-816951E082BA}" dt="2020-08-25T16:39:14.846" v="33"/>
          <ac:spMkLst>
            <pc:docMk/>
            <pc:sldMk cId="4054885887" sldId="1143"/>
            <ac:spMk id="5" creationId="{758C93C1-9E8E-4ECA-AC29-5D6778566349}"/>
          </ac:spMkLst>
        </pc:spChg>
        <pc:spChg chg="mod">
          <ac:chgData name="Danielle Detering" userId="S::ddetering@nvidia.com::385b7343-7e51-4167-b40a-3bc9ed8e0e06" providerId="AD" clId="Web-{5E3E0DC9-A995-10D0-99DF-816951E082BA}" dt="2020-08-25T16:39:29.987" v="36" actId="14100"/>
          <ac:spMkLst>
            <pc:docMk/>
            <pc:sldMk cId="4054885887" sldId="1143"/>
            <ac:spMk id="6" creationId="{092EFEED-431D-46B5-A42A-E1F610062AFE}"/>
          </ac:spMkLst>
        </pc:spChg>
        <pc:spChg chg="add mod">
          <ac:chgData name="Danielle Detering" userId="S::ddetering@nvidia.com::385b7343-7e51-4167-b40a-3bc9ed8e0e06" providerId="AD" clId="Web-{5E3E0DC9-A995-10D0-99DF-816951E082BA}" dt="2020-08-25T16:39:23.315" v="35" actId="1076"/>
          <ac:spMkLst>
            <pc:docMk/>
            <pc:sldMk cId="4054885887" sldId="1143"/>
            <ac:spMk id="83" creationId="{D11590C2-D540-4419-8C97-980E5BBD1ADA}"/>
          </ac:spMkLst>
        </pc:spChg>
        <pc:spChg chg="del mod">
          <ac:chgData name="Danielle Detering" userId="S::ddetering@nvidia.com::385b7343-7e51-4167-b40a-3bc9ed8e0e06" providerId="AD" clId="Web-{5E3E0DC9-A995-10D0-99DF-816951E082BA}" dt="2020-08-25T16:39:00.627" v="30"/>
          <ac:spMkLst>
            <pc:docMk/>
            <pc:sldMk cId="4054885887" sldId="1143"/>
            <ac:spMk id="381" creationId="{8044C778-233F-4F54-B536-9E615B0C618D}"/>
          </ac:spMkLst>
        </pc:spChg>
      </pc:sldChg>
    </pc:docChg>
  </pc:docChgLst>
  <pc:docChgLst>
    <pc:chgData name="Danielle Detering" userId="S::ddetering@nvidia.com::385b7343-7e51-4167-b40a-3bc9ed8e0e06" providerId="AD" clId="Web-{F17BFE3F-7B07-424C-4442-CB358F645E1A}"/>
    <pc:docChg chg="modSld">
      <pc:chgData name="Danielle Detering" userId="S::ddetering@nvidia.com::385b7343-7e51-4167-b40a-3bc9ed8e0e06" providerId="AD" clId="Web-{F17BFE3F-7B07-424C-4442-CB358F645E1A}" dt="2020-08-26T21:43:13.596" v="30"/>
      <pc:docMkLst>
        <pc:docMk/>
      </pc:docMkLst>
      <pc:sldChg chg="modSp">
        <pc:chgData name="Danielle Detering" userId="S::ddetering@nvidia.com::385b7343-7e51-4167-b40a-3bc9ed8e0e06" providerId="AD" clId="Web-{F17BFE3F-7B07-424C-4442-CB358F645E1A}" dt="2020-08-26T21:30:09.254" v="0" actId="14100"/>
        <pc:sldMkLst>
          <pc:docMk/>
          <pc:sldMk cId="1140060680" sldId="1120"/>
        </pc:sldMkLst>
        <pc:cxnChg chg="mod">
          <ac:chgData name="Danielle Detering" userId="S::ddetering@nvidia.com::385b7343-7e51-4167-b40a-3bc9ed8e0e06" providerId="AD" clId="Web-{F17BFE3F-7B07-424C-4442-CB358F645E1A}" dt="2020-08-26T21:30:09.254" v="0" actId="14100"/>
          <ac:cxnSpMkLst>
            <pc:docMk/>
            <pc:sldMk cId="1140060680" sldId="1120"/>
            <ac:cxnSpMk id="13" creationId="{4A5AB0D9-BE4C-45A3-B1E3-6880EFDC273B}"/>
          </ac:cxnSpMkLst>
        </pc:cxnChg>
      </pc:sldChg>
      <pc:sldChg chg="modSp">
        <pc:chgData name="Danielle Detering" userId="S::ddetering@nvidia.com::385b7343-7e51-4167-b40a-3bc9ed8e0e06" providerId="AD" clId="Web-{F17BFE3F-7B07-424C-4442-CB358F645E1A}" dt="2020-08-26T21:30:53.927" v="6" actId="20577"/>
        <pc:sldMkLst>
          <pc:docMk/>
          <pc:sldMk cId="950804384" sldId="1123"/>
        </pc:sldMkLst>
        <pc:spChg chg="mod">
          <ac:chgData name="Danielle Detering" userId="S::ddetering@nvidia.com::385b7343-7e51-4167-b40a-3bc9ed8e0e06" providerId="AD" clId="Web-{F17BFE3F-7B07-424C-4442-CB358F645E1A}" dt="2020-08-26T21:30:53.927" v="6" actId="20577"/>
          <ac:spMkLst>
            <pc:docMk/>
            <pc:sldMk cId="950804384" sldId="1123"/>
            <ac:spMk id="3" creationId="{CAAB5BDB-77AB-43AD-BD9D-A9CA5FD9212D}"/>
          </ac:spMkLst>
        </pc:spChg>
      </pc:sldChg>
      <pc:sldChg chg="modNotes">
        <pc:chgData name="Danielle Detering" userId="S::ddetering@nvidia.com::385b7343-7e51-4167-b40a-3bc9ed8e0e06" providerId="AD" clId="Web-{F17BFE3F-7B07-424C-4442-CB358F645E1A}" dt="2020-08-26T21:36:05.776" v="8"/>
        <pc:sldMkLst>
          <pc:docMk/>
          <pc:sldMk cId="3418351959" sldId="1133"/>
        </pc:sldMkLst>
      </pc:sldChg>
      <pc:sldChg chg="modNotes">
        <pc:chgData name="Danielle Detering" userId="S::ddetering@nvidia.com::385b7343-7e51-4167-b40a-3bc9ed8e0e06" providerId="AD" clId="Web-{F17BFE3F-7B07-424C-4442-CB358F645E1A}" dt="2020-08-26T21:39:54.733" v="11"/>
        <pc:sldMkLst>
          <pc:docMk/>
          <pc:sldMk cId="4054885887" sldId="1143"/>
        </pc:sldMkLst>
      </pc:sldChg>
      <pc:sldChg chg="modNotes">
        <pc:chgData name="Danielle Detering" userId="S::ddetering@nvidia.com::385b7343-7e51-4167-b40a-3bc9ed8e0e06" providerId="AD" clId="Web-{F17BFE3F-7B07-424C-4442-CB358F645E1A}" dt="2020-08-26T21:40:40.624" v="27"/>
        <pc:sldMkLst>
          <pc:docMk/>
          <pc:sldMk cId="1151443106" sldId="1144"/>
        </pc:sldMkLst>
      </pc:sldChg>
      <pc:sldChg chg="modNotes">
        <pc:chgData name="Danielle Detering" userId="S::ddetering@nvidia.com::385b7343-7e51-4167-b40a-3bc9ed8e0e06" providerId="AD" clId="Web-{F17BFE3F-7B07-424C-4442-CB358F645E1A}" dt="2020-08-26T21:42:53.876" v="28"/>
        <pc:sldMkLst>
          <pc:docMk/>
          <pc:sldMk cId="937658142" sldId="1146"/>
        </pc:sldMkLst>
      </pc:sldChg>
      <pc:sldChg chg="modNotes">
        <pc:chgData name="Danielle Detering" userId="S::ddetering@nvidia.com::385b7343-7e51-4167-b40a-3bc9ed8e0e06" providerId="AD" clId="Web-{F17BFE3F-7B07-424C-4442-CB358F645E1A}" dt="2020-08-26T21:43:13.596" v="30"/>
        <pc:sldMkLst>
          <pc:docMk/>
          <pc:sldMk cId="3878574617" sldId="1147"/>
        </pc:sldMkLst>
      </pc:sldChg>
      <pc:sldChg chg="addSp delSp modSp">
        <pc:chgData name="Danielle Detering" userId="S::ddetering@nvidia.com::385b7343-7e51-4167-b40a-3bc9ed8e0e06" providerId="AD" clId="Web-{F17BFE3F-7B07-424C-4442-CB358F645E1A}" dt="2020-08-26T21:30:30.536" v="3"/>
        <pc:sldMkLst>
          <pc:docMk/>
          <pc:sldMk cId="679927782" sldId="1156"/>
        </pc:sldMkLst>
        <pc:cxnChg chg="add">
          <ac:chgData name="Danielle Detering" userId="S::ddetering@nvidia.com::385b7343-7e51-4167-b40a-3bc9ed8e0e06" providerId="AD" clId="Web-{F17BFE3F-7B07-424C-4442-CB358F645E1A}" dt="2020-08-26T21:30:30.536" v="3"/>
          <ac:cxnSpMkLst>
            <pc:docMk/>
            <pc:sldMk cId="679927782" sldId="1156"/>
            <ac:cxnSpMk id="3" creationId="{77565584-2097-45F7-922F-FD2DACA9F9C6}"/>
          </ac:cxnSpMkLst>
        </pc:cxnChg>
        <pc:cxnChg chg="del mod">
          <ac:chgData name="Danielle Detering" userId="S::ddetering@nvidia.com::385b7343-7e51-4167-b40a-3bc9ed8e0e06" providerId="AD" clId="Web-{F17BFE3F-7B07-424C-4442-CB358F645E1A}" dt="2020-08-26T21:30:23.661" v="2"/>
          <ac:cxnSpMkLst>
            <pc:docMk/>
            <pc:sldMk cId="679927782" sldId="1156"/>
            <ac:cxnSpMk id="5" creationId="{DAABB0B1-DCE3-4E09-BCAF-116D5D579DC8}"/>
          </ac:cxnSpMkLst>
        </pc:cxnChg>
      </pc:sldChg>
    </pc:docChg>
  </pc:docChgLst>
  <pc:docChgLst>
    <pc:chgData name="Devesh Khandelwal" userId="S::dkhandelwal@nvidia.com::5155b670-010a-4b79-b99a-cf857480e83f" providerId="AD" clId="Web-{C07DBD95-02B3-0D85-7E1A-F43429751FC3}"/>
    <pc:docChg chg="modSld">
      <pc:chgData name="Devesh Khandelwal" userId="S::dkhandelwal@nvidia.com::5155b670-010a-4b79-b99a-cf857480e83f" providerId="AD" clId="Web-{C07DBD95-02B3-0D85-7E1A-F43429751FC3}" dt="2020-08-26T02:18:26.371" v="3"/>
      <pc:docMkLst>
        <pc:docMk/>
      </pc:docMkLst>
      <pc:sldChg chg="modSp">
        <pc:chgData name="Devesh Khandelwal" userId="S::dkhandelwal@nvidia.com::5155b670-010a-4b79-b99a-cf857480e83f" providerId="AD" clId="Web-{C07DBD95-02B3-0D85-7E1A-F43429751FC3}" dt="2020-08-26T02:18:26.371" v="3"/>
        <pc:sldMkLst>
          <pc:docMk/>
          <pc:sldMk cId="679927782" sldId="1156"/>
        </pc:sldMkLst>
        <pc:graphicFrameChg chg="mod modGraphic">
          <ac:chgData name="Devesh Khandelwal" userId="S::dkhandelwal@nvidia.com::5155b670-010a-4b79-b99a-cf857480e83f" providerId="AD" clId="Web-{C07DBD95-02B3-0D85-7E1A-F43429751FC3}" dt="2020-08-26T02:18:26.371" v="3"/>
          <ac:graphicFrameMkLst>
            <pc:docMk/>
            <pc:sldMk cId="679927782" sldId="1156"/>
            <ac:graphicFrameMk id="21" creationId="{F4430B63-E1E6-4DD4-8BEE-112C0DB8978A}"/>
          </ac:graphicFrameMkLst>
        </pc:graphicFrameChg>
        <pc:graphicFrameChg chg="mod">
          <ac:chgData name="Devesh Khandelwal" userId="S::dkhandelwal@nvidia.com::5155b670-010a-4b79-b99a-cf857480e83f" providerId="AD" clId="Web-{C07DBD95-02B3-0D85-7E1A-F43429751FC3}" dt="2020-08-26T02:18:19.824" v="1" actId="14100"/>
          <ac:graphicFrameMkLst>
            <pc:docMk/>
            <pc:sldMk cId="679927782" sldId="1156"/>
            <ac:graphicFrameMk id="24" creationId="{B346F585-C6D4-42B9-A354-4F0AF1DCBEBF}"/>
          </ac:graphicFrameMkLst>
        </pc:graphicFrameChg>
      </pc:sldChg>
    </pc:docChg>
  </pc:docChgLst>
  <pc:docChgLst>
    <pc:chgData name="Danielle Detering" userId="S::ddetering@nvidia.com::385b7343-7e51-4167-b40a-3bc9ed8e0e06" providerId="AD" clId="Web-{9E817C40-19D3-AAA4-791D-2138C65A06DB}"/>
    <pc:docChg chg="modSld">
      <pc:chgData name="Danielle Detering" userId="S::ddetering@nvidia.com::385b7343-7e51-4167-b40a-3bc9ed8e0e06" providerId="AD" clId="Web-{9E817C40-19D3-AAA4-791D-2138C65A06DB}" dt="2020-08-25T06:44:50.503" v="0" actId="14100"/>
      <pc:docMkLst>
        <pc:docMk/>
      </pc:docMkLst>
      <pc:sldChg chg="modSp">
        <pc:chgData name="Danielle Detering" userId="S::ddetering@nvidia.com::385b7343-7e51-4167-b40a-3bc9ed8e0e06" providerId="AD" clId="Web-{9E817C40-19D3-AAA4-791D-2138C65A06DB}" dt="2020-08-25T06:44:50.503" v="0" actId="14100"/>
        <pc:sldMkLst>
          <pc:docMk/>
          <pc:sldMk cId="1891927521" sldId="1137"/>
        </pc:sldMkLst>
        <pc:picChg chg="mod">
          <ac:chgData name="Danielle Detering" userId="S::ddetering@nvidia.com::385b7343-7e51-4167-b40a-3bc9ed8e0e06" providerId="AD" clId="Web-{9E817C40-19D3-AAA4-791D-2138C65A06DB}" dt="2020-08-25T06:44:50.503" v="0" actId="14100"/>
          <ac:picMkLst>
            <pc:docMk/>
            <pc:sldMk cId="1891927521" sldId="1137"/>
            <ac:picMk id="4" creationId="{4F5A66F7-1DA9-42B7-81A2-A8E65B0F5971}"/>
          </ac:picMkLst>
        </pc:picChg>
      </pc:sldChg>
    </pc:docChg>
  </pc:docChgLst>
  <pc:docChgLst>
    <pc:chgData name="Devesh Khandelwal" userId="S::dkhandelwal@nvidia.com::5155b670-010a-4b79-b99a-cf857480e83f" providerId="AD" clId="Web-{6BE2F402-56C4-CB85-A297-77B6816CC76A}"/>
    <pc:docChg chg="addSld delSld">
      <pc:chgData name="Devesh Khandelwal" userId="S::dkhandelwal@nvidia.com::5155b670-010a-4b79-b99a-cf857480e83f" providerId="AD" clId="Web-{6BE2F402-56C4-CB85-A297-77B6816CC76A}" dt="2020-08-25T17:49:48.564" v="1"/>
      <pc:docMkLst>
        <pc:docMk/>
      </pc:docMkLst>
      <pc:sldChg chg="new del">
        <pc:chgData name="Devesh Khandelwal" userId="S::dkhandelwal@nvidia.com::5155b670-010a-4b79-b99a-cf857480e83f" providerId="AD" clId="Web-{6BE2F402-56C4-CB85-A297-77B6816CC76A}" dt="2020-08-25T17:49:48.564" v="1"/>
        <pc:sldMkLst>
          <pc:docMk/>
          <pc:sldMk cId="3536637556" sldId="115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ADBA-42A3-9CE1-1C6D2B6EBA5A}"/>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30BB-4383-B5AE-ADF23A2A8ABF}"/>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C286-4B00-8F72-D3481D27A10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poly"/>
            <c:order val="6"/>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4CB9-4B1A-94DC-7BC70270B949}"/>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poly"/>
            <c:order val="6"/>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4374-4AB1-AD7B-C92E9DADD40B}"/>
            </c:ext>
          </c:extLst>
        </c:ser>
        <c:ser>
          <c:idx val="1"/>
          <c:order val="1"/>
          <c:tx>
            <c:strRef>
              <c:f>Sheet1!$C$1</c:f>
              <c:strCache>
                <c:ptCount val="1"/>
                <c:pt idx="0">
                  <c:v>New Y-Values</c:v>
                </c:pt>
              </c:strCache>
            </c:strRef>
          </c:tx>
          <c:spPr>
            <a:ln w="57150" cap="rnd">
              <a:noFill/>
              <a:round/>
            </a:ln>
            <a:effectLst/>
          </c:spPr>
          <c:marker>
            <c:symbol val="circle"/>
            <c:size val="9"/>
            <c:spPr>
              <a:solidFill>
                <a:schemeClr val="accent3"/>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4374-4AB1-AD7B-C92E9DADD40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9"/>
            <c:spPr>
              <a:solidFill>
                <a:schemeClr val="accent3"/>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t>MSE</a:t>
            </a:r>
            <a:r>
              <a:rPr lang="en-US" baseline="0"/>
              <a:t> Per Epoch</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Training MSE</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Validation MSE - Expected</c:v>
                </c:pt>
              </c:strCache>
            </c:strRef>
          </c:tx>
          <c:spPr>
            <a:ln w="28575"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Validation MSE - Overfitting</c:v>
                </c:pt>
              </c:strCache>
            </c:strRef>
          </c:tx>
          <c:spPr>
            <a:ln w="28575" cap="rnd">
              <a:solidFill>
                <a:schemeClr val="accent3"/>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Epoch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MSE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BC23-40EF-B9D9-EA79FC1337A5}"/>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4-BC23-40EF-B9D9-EA79FC1337A5}"/>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EA73-47A4-AB00-7DCE4819E4F2}"/>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EA73-47A4-AB00-7DCE4819E4F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a:t>Cross Entropy</a:t>
            </a:r>
          </a:p>
          <a:p>
            <a:pPr>
              <a:defRPr sz="1800"/>
            </a:pPr>
            <a:r>
              <a:rPr lang="en-US" sz="1800" baseline="0"/>
              <a:t> </a:t>
            </a:r>
            <a:r>
              <a:rPr lang="en-US" sz="1800"/>
              <a:t>Blue Point</a:t>
            </a:r>
            <a:r>
              <a:rPr lang="en-US" sz="1800" baseline="0"/>
              <a:t> Prediction</a:t>
            </a:r>
            <a:endParaRPr lang="en-US" sz="1800"/>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Cross Entropy</a:t>
            </a:r>
            <a:endParaRPr lang="en-US">
              <a:effectLst/>
            </a:endParaRPr>
          </a:p>
          <a:p>
            <a:pPr>
              <a:defRPr sz="1800"/>
            </a:pPr>
            <a:r>
              <a:rPr lang="en-US" sz="1800" b="0" i="0" baseline="0">
                <a:effectLst/>
              </a:rPr>
              <a:t> Blue Point Prediction</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Cross Entropy</a:t>
            </a:r>
            <a:endParaRPr lang="en-US">
              <a:effectLst/>
            </a:endParaRPr>
          </a:p>
          <a:p>
            <a:pPr>
              <a:defRPr sz="1800"/>
            </a:pPr>
            <a:r>
              <a:rPr lang="en-US" sz="1800" b="0" i="0" baseline="0">
                <a:effectLst/>
              </a:rPr>
              <a:t> Blue Point Prediction</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2335-46B5-8428-AA8AA966FEA9}"/>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0.xml.rels><?xml version="1.0" encoding="UTF-8" standalone="yes"?>
<Relationships xmlns="http://schemas.openxmlformats.org/package/2006/relationships"><Relationship Id="rId1" Type="http://schemas.openxmlformats.org/officeDocument/2006/relationships/image" Target="../media/image280.png"/></Relationships>
</file>

<file path=ppt/diagrams/_rels/data5.xml.rels><?xml version="1.0" encoding="UTF-8" standalone="yes"?>
<Relationships xmlns="http://schemas.openxmlformats.org/package/2006/relationships"><Relationship Id="rId1"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4CE98B37-5D1D-4697-8FD6-461B836B9E9B}">
      <dgm:prSet/>
      <dgm:spPr/>
      <dgm:t>
        <a:bodyPr/>
        <a:lstStyle/>
        <a:p>
          <a:r>
            <a:rPr lang="en-US" b="0">
              <a:solidFill>
                <a:schemeClr val="bg1"/>
              </a:solidFill>
            </a:rPr>
            <a:t>Loaded and visualized our data</a:t>
          </a:r>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12CD40D2-A7D3-4B8E-8855-EC00F255CE95}" type="sibTrans" cxnId="{787798AA-A45D-49AA-9E5F-2121A3B4957B}">
      <dgm:prSet/>
      <dgm:spPr/>
      <dgm:t>
        <a:bodyPr/>
        <a:lstStyle/>
        <a:p>
          <a:endParaRPr lang="en-US">
            <a:solidFill>
              <a:schemeClr val="bg1"/>
            </a:solidFill>
          </a:endParaRPr>
        </a:p>
      </dgm:t>
    </dgm:pt>
    <dgm:pt modelId="{AAB5BCC2-6639-4888-B847-286F263200EE}">
      <dgm:prSet/>
      <dgm:spPr/>
      <dgm:t>
        <a:bodyPr/>
        <a:lstStyle/>
        <a:p>
          <a:r>
            <a:rPr lang="en-US" b="0">
              <a:solidFill>
                <a:schemeClr val="bg1"/>
              </a:solidFill>
            </a:rPr>
            <a:t>Edited our data (reshaped, normalized, to categorical)</a:t>
          </a:r>
          <a:endParaRPr lang="en-US">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dgm:t>
        <a:bodyPr/>
        <a:lstStyle/>
        <a:p>
          <a:endParaRPr lang="en-US">
            <a:solidFill>
              <a:schemeClr val="bg1"/>
            </a:solidFill>
          </a:endParaRPr>
        </a:p>
      </dgm:t>
    </dgm:pt>
    <dgm:pt modelId="{33C45B93-113E-423C-8ACE-37BE75B210DD}">
      <dgm:prSet/>
      <dgm:spPr/>
      <dgm:t>
        <a:bodyPr/>
        <a:lstStyle/>
        <a:p>
          <a:r>
            <a:rPr lang="en-US" b="0">
              <a:solidFill>
                <a:schemeClr val="bg1"/>
              </a:solidFill>
            </a:rPr>
            <a:t>Created our model</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dgm:t>
        <a:bodyPr/>
        <a:lstStyle/>
        <a:p>
          <a:endParaRPr lang="en-US">
            <a:solidFill>
              <a:schemeClr val="bg1"/>
            </a:solidFill>
          </a:endParaRPr>
        </a:p>
      </dgm:t>
    </dgm:pt>
    <dgm:pt modelId="{424A37C3-A4B3-4FAB-AF42-1FF8544A3256}">
      <dgm:prSet/>
      <dgm:spPr/>
      <dgm:t>
        <a:bodyPr/>
        <a:lstStyle/>
        <a:p>
          <a:r>
            <a:rPr lang="en-US" b="0">
              <a:solidFill>
                <a:schemeClr val="bg1"/>
              </a:solidFill>
            </a:rPr>
            <a:t>Compiled our model</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dgm:t>
        <a:bodyPr/>
        <a:lstStyle/>
        <a:p>
          <a:endParaRPr lang="en-US">
            <a:solidFill>
              <a:schemeClr val="bg1"/>
            </a:solidFill>
          </a:endParaRPr>
        </a:p>
      </dgm:t>
    </dgm:pt>
    <dgm:pt modelId="{6F5B7364-9E30-497E-9B22-C107C961E476}">
      <dgm:prSet/>
      <dgm:spPr/>
      <dgm:t>
        <a:bodyPr/>
        <a:lstStyle/>
        <a:p>
          <a:r>
            <a:rPr lang="en-US" b="0">
              <a:solidFill>
                <a:schemeClr val="bg1"/>
              </a:solidFill>
            </a:rPr>
            <a:t>Trained the model on our data</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75000"/>
          </a:schemeClr>
        </a:solidFill>
      </dgm:spPr>
      <dgm:t>
        <a:bodyPr/>
        <a:lstStyle/>
        <a:p>
          <a:r>
            <a:rPr lang="en-US" b="0"/>
            <a:t> Training data</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Core dataset for the model to learn on</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75000"/>
          </a:schemeClr>
        </a:solidFill>
      </dgm:spPr>
      <dgm:t>
        <a:bodyPr/>
        <a:lstStyle/>
        <a:p>
          <a:r>
            <a:rPr lang="en-US" b="0"/>
            <a:t> Validation data</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New data for model to see if it truly understands (can generalize) </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75000"/>
          </a:schemeClr>
        </a:solidFill>
      </dgm:spPr>
      <dgm:t>
        <a:bodyPr/>
        <a:lstStyle/>
        <a:p>
          <a:r>
            <a:rPr lang="en-US" b="0"/>
            <a:t> Overfitting</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When model performs well on the training data, but not the validation data (evidence of memorization)</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Ideally the accuracy and loss should be similar between both datasets</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Loaded and visualized our data</a:t>
          </a:r>
          <a:endParaRPr lang="en-US" sz="2000" kern="1200">
            <a:solidFill>
              <a:schemeClr val="bg1"/>
            </a:solidFill>
          </a:endParaRPr>
        </a:p>
      </dsp:txBody>
      <dsp:txXfrm>
        <a:off x="19606" y="19606"/>
        <a:ext cx="6859815" cy="630194"/>
      </dsp:txXfrm>
    </dsp:sp>
    <dsp:sp modelId="{AF70C9EC-DE63-4ACD-A40E-C9BA1541BE8E}">
      <dsp:nvSpPr>
        <dsp:cNvPr id="0" name=""/>
        <dsp:cNvSpPr/>
      </dsp:nvSpPr>
      <dsp:spPr>
        <a:xfrm>
          <a:off x="572048" y="76237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Edited our data (reshaped, normalized, to categorical)</a:t>
          </a:r>
          <a:endParaRPr lang="en-US" sz="2000" kern="1200">
            <a:solidFill>
              <a:schemeClr val="bg1"/>
            </a:solidFill>
          </a:endParaRPr>
        </a:p>
      </dsp:txBody>
      <dsp:txXfrm>
        <a:off x="591654" y="781985"/>
        <a:ext cx="6614102" cy="630194"/>
      </dsp:txXfrm>
    </dsp:sp>
    <dsp:sp modelId="{DA05AE45-6275-4FB7-9D08-4FBAB80BFD07}">
      <dsp:nvSpPr>
        <dsp:cNvPr id="0" name=""/>
        <dsp:cNvSpPr/>
      </dsp:nvSpPr>
      <dsp:spPr>
        <a:xfrm>
          <a:off x="1144097" y="152475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Created our model</a:t>
          </a:r>
          <a:endParaRPr lang="en-US" sz="2000" kern="1200">
            <a:solidFill>
              <a:schemeClr val="bg1"/>
            </a:solidFill>
          </a:endParaRPr>
        </a:p>
      </dsp:txBody>
      <dsp:txXfrm>
        <a:off x="1163703" y="1544365"/>
        <a:ext cx="6614102" cy="630194"/>
      </dsp:txXfrm>
    </dsp:sp>
    <dsp:sp modelId="{D839B528-2C6C-42ED-BE29-A18B353EF491}">
      <dsp:nvSpPr>
        <dsp:cNvPr id="0" name=""/>
        <dsp:cNvSpPr/>
      </dsp:nvSpPr>
      <dsp:spPr>
        <a:xfrm>
          <a:off x="1716145" y="228713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Compiled our model</a:t>
          </a:r>
          <a:endParaRPr lang="en-US" sz="2000" kern="1200">
            <a:solidFill>
              <a:schemeClr val="bg1"/>
            </a:solidFill>
          </a:endParaRPr>
        </a:p>
      </dsp:txBody>
      <dsp:txXfrm>
        <a:off x="1735751" y="2306744"/>
        <a:ext cx="6614102" cy="630194"/>
      </dsp:txXfrm>
    </dsp:sp>
    <dsp:sp modelId="{0FA59FEF-349A-4E2A-BE9F-BBEB2FF9B76C}">
      <dsp:nvSpPr>
        <dsp:cNvPr id="0" name=""/>
        <dsp:cNvSpPr/>
      </dsp:nvSpPr>
      <dsp:spPr>
        <a:xfrm>
          <a:off x="2288194" y="304951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Trained the model on our data</a:t>
          </a:r>
          <a:endParaRPr lang="en-US" sz="2000" kern="1200">
            <a:solidFill>
              <a:schemeClr val="bg1"/>
            </a:solidFill>
          </a:endParaRPr>
        </a:p>
      </dsp:txBody>
      <dsp:txXfrm>
        <a:off x="2307800" y="3069124"/>
        <a:ext cx="6614102" cy="630194"/>
      </dsp:txXfrm>
    </dsp:sp>
    <dsp:sp modelId="{4668774A-CB4F-4D77-A72A-97DA947BD20A}">
      <dsp:nvSpPr>
        <dsp:cNvPr id="0" name=""/>
        <dsp:cNvSpPr/>
      </dsp:nvSpPr>
      <dsp:spPr>
        <a:xfrm>
          <a:off x="7225363" y="48903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323264" y="489038"/>
        <a:ext cx="239312" cy="327423"/>
      </dsp:txXfrm>
    </dsp:sp>
    <dsp:sp modelId="{B5AF24C9-07BF-4DBC-A295-4D31BBCA5BCA}">
      <dsp:nvSpPr>
        <dsp:cNvPr id="0" name=""/>
        <dsp:cNvSpPr/>
      </dsp:nvSpPr>
      <dsp:spPr>
        <a:xfrm>
          <a:off x="7797411" y="125141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895312" y="1251418"/>
        <a:ext cx="239312" cy="327423"/>
      </dsp:txXfrm>
    </dsp:sp>
    <dsp:sp modelId="{C99423CD-B935-4C2B-B587-C2E97CA6D433}">
      <dsp:nvSpPr>
        <dsp:cNvPr id="0" name=""/>
        <dsp:cNvSpPr/>
      </dsp:nvSpPr>
      <dsp:spPr>
        <a:xfrm>
          <a:off x="8369460" y="2002641"/>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8467361" y="2002641"/>
        <a:ext cx="239312" cy="327423"/>
      </dsp:txXfrm>
    </dsp:sp>
    <dsp:sp modelId="{2A7CEBCC-65D6-47A0-8D1A-3C0E77F65903}">
      <dsp:nvSpPr>
        <dsp:cNvPr id="0" name=""/>
        <dsp:cNvSpPr/>
      </dsp:nvSpPr>
      <dsp:spPr>
        <a:xfrm>
          <a:off x="8941509" y="277245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9039410" y="2772458"/>
        <a:ext cx="239312" cy="327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Which direction loss decreases the most </a:t>
          </a:r>
          <a:endParaRPr kumimoji="0" lang="en-US" sz="1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Which direction loss decreases the most </a:t>
          </a:r>
          <a:endParaRPr kumimoji="0" lang="en-US" sz="1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1018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Training data</a:t>
          </a:r>
          <a:endParaRPr lang="en-US" sz="2200" kern="1200"/>
        </a:p>
      </dsp:txBody>
      <dsp:txXfrm>
        <a:off x="25130" y="35311"/>
        <a:ext cx="4924075" cy="464540"/>
      </dsp:txXfrm>
    </dsp:sp>
    <dsp:sp modelId="{CFD24BE4-FAF5-4066-ACE3-D3D7356AF047}">
      <dsp:nvSpPr>
        <dsp:cNvPr id="0" name=""/>
        <dsp:cNvSpPr/>
      </dsp:nvSpPr>
      <dsp:spPr>
        <a:xfrm>
          <a:off x="0" y="524981"/>
          <a:ext cx="497433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Core dataset for the model to learn on</a:t>
          </a:r>
          <a:endParaRPr lang="en-US" sz="1700" kern="1200">
            <a:solidFill>
              <a:schemeClr val="bg1"/>
            </a:solidFill>
          </a:endParaRPr>
        </a:p>
      </dsp:txBody>
      <dsp:txXfrm>
        <a:off x="0" y="524981"/>
        <a:ext cx="4974335" cy="364320"/>
      </dsp:txXfrm>
    </dsp:sp>
    <dsp:sp modelId="{4E1C8BEE-390B-4937-8AFB-052E32B2C2E8}">
      <dsp:nvSpPr>
        <dsp:cNvPr id="0" name=""/>
        <dsp:cNvSpPr/>
      </dsp:nvSpPr>
      <dsp:spPr>
        <a:xfrm>
          <a:off x="0" y="88930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Validation data</a:t>
          </a:r>
          <a:endParaRPr lang="en-US" sz="2200" kern="1200"/>
        </a:p>
      </dsp:txBody>
      <dsp:txXfrm>
        <a:off x="25130" y="914431"/>
        <a:ext cx="4924075" cy="464540"/>
      </dsp:txXfrm>
    </dsp:sp>
    <dsp:sp modelId="{553D6C5E-89B3-4071-81A4-E2B299EE6237}">
      <dsp:nvSpPr>
        <dsp:cNvPr id="0" name=""/>
        <dsp:cNvSpPr/>
      </dsp:nvSpPr>
      <dsp:spPr>
        <a:xfrm>
          <a:off x="0" y="1404101"/>
          <a:ext cx="4974335"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New data for model to see if it truly understands (can generalize) </a:t>
          </a:r>
          <a:endParaRPr lang="en-US" sz="1700" kern="1200">
            <a:solidFill>
              <a:schemeClr val="bg1"/>
            </a:solidFill>
          </a:endParaRPr>
        </a:p>
      </dsp:txBody>
      <dsp:txXfrm>
        <a:off x="0" y="1404101"/>
        <a:ext cx="4974335" cy="512325"/>
      </dsp:txXfrm>
    </dsp:sp>
    <dsp:sp modelId="{501CB61A-1E8B-40E1-ACB0-220EACECD329}">
      <dsp:nvSpPr>
        <dsp:cNvPr id="0" name=""/>
        <dsp:cNvSpPr/>
      </dsp:nvSpPr>
      <dsp:spPr>
        <a:xfrm>
          <a:off x="0" y="1916426"/>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Overfitting</a:t>
          </a:r>
          <a:endParaRPr lang="en-US" sz="2200" kern="1200"/>
        </a:p>
      </dsp:txBody>
      <dsp:txXfrm>
        <a:off x="25130" y="1941556"/>
        <a:ext cx="4924075" cy="464540"/>
      </dsp:txXfrm>
    </dsp:sp>
    <dsp:sp modelId="{E14CE05A-3F29-4987-AE6A-E140B73C6E7B}">
      <dsp:nvSpPr>
        <dsp:cNvPr id="0" name=""/>
        <dsp:cNvSpPr/>
      </dsp:nvSpPr>
      <dsp:spPr>
        <a:xfrm>
          <a:off x="0" y="2431226"/>
          <a:ext cx="4974335" cy="125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When model performs well on the training data, but not the validation data (evidence of memorization)</a:t>
          </a:r>
          <a:endParaRPr lang="en-US" sz="1700" kern="1200">
            <a:solidFill>
              <a:schemeClr val="bg1"/>
            </a:solidFill>
          </a:endParaRPr>
        </a:p>
        <a:p>
          <a:pPr marL="171450" lvl="1" indent="-171450" algn="l" defTabSz="755650">
            <a:lnSpc>
              <a:spcPct val="90000"/>
            </a:lnSpc>
            <a:spcBef>
              <a:spcPct val="0"/>
            </a:spcBef>
            <a:spcAft>
              <a:spcPct val="20000"/>
            </a:spcAft>
            <a:buChar char="•"/>
          </a:pPr>
          <a:r>
            <a:rPr lang="en-US" sz="1700" b="0" kern="1200">
              <a:solidFill>
                <a:schemeClr val="bg1"/>
              </a:solidFill>
            </a:rPr>
            <a:t>Ideally the accuracy and loss should be similar between both datasets</a:t>
          </a:r>
          <a:endParaRPr lang="en-US" sz="1700" kern="1200">
            <a:solidFill>
              <a:schemeClr val="bg1"/>
            </a:solidFill>
          </a:endParaRPr>
        </a:p>
      </dsp:txBody>
      <dsp:txXfrm>
        <a:off x="0" y="2431226"/>
        <a:ext cx="4974335" cy="12523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Our goal here is to find a line that can go through these points. That way, we can use that line to make predictions.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76902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Some of you that have taken statistics before probably know of a more deterministic way to get m and b. (We can verify through algebra m = 2 and b = 1). We’re going to do a more trial and error approach. We’re going to pick a random value to start (usually between -1 and 1, but we’re going to pick 5 for m and -1 for b to make things easier to visualize)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 y hat here (the one with the little hat), is going to be our estimate of the true value, y. Most of the time, our guess is going to be a bit off, so how do we correct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49022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Most of the time, our guess is going to be a bit off, so how do we correct it? Traditional regression lines are built on the concept of least squared error, meaning, we’re going to take the difference of each estimate from the true value and square it. This keeps our error positive so when we figure out our total error, they don’t cancel each other out. It also strongly punishes bad guesses.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00983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100" b="0" i="0" u="none" strike="noStrike" kern="1200">
                <a:solidFill>
                  <a:schemeClr val="tx1"/>
                </a:solidFill>
                <a:effectLst/>
                <a:latin typeface="Trebuchet MS" pitchFamily="34" charset="0"/>
                <a:ea typeface="+mn-ea"/>
                <a:cs typeface="+mn-cs"/>
              </a:rPr>
              <a:t>So if it’s been a while since seeing some of these math symbols, no problem, we can code our RMSE like this. For each of our points, we’ll figure out what the difference is between y and </a:t>
            </a:r>
            <a:r>
              <a:rPr lang="en-US" sz="1100" b="0" i="0" u="none" strike="noStrike" kern="1200" err="1">
                <a:solidFill>
                  <a:schemeClr val="tx1"/>
                </a:solidFill>
                <a:effectLst/>
                <a:latin typeface="Trebuchet MS" pitchFamily="34" charset="0"/>
                <a:ea typeface="+mn-ea"/>
                <a:cs typeface="+mn-cs"/>
              </a:rPr>
              <a:t>mx+b</a:t>
            </a:r>
            <a:r>
              <a:rPr lang="en-US" sz="1100" b="0" i="0" u="none" strike="noStrike" kern="1200">
                <a:solidFill>
                  <a:schemeClr val="tx1"/>
                </a:solidFill>
                <a:effectLst/>
                <a:latin typeface="Trebuchet MS" pitchFamily="34" charset="0"/>
                <a:ea typeface="+mn-ea"/>
                <a:cs typeface="+mn-cs"/>
              </a:rPr>
              <a:t>. Then we’ll square that difference, and then take the average of all squared differences.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a:hlinkClick r:id="rId3"/>
              </a:rPr>
              <a:t>https://black.now.sh/</a:t>
            </a:r>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Code:</a:t>
            </a:r>
          </a:p>
          <a:p>
            <a:pPr rtl="0" fontAlgn="base"/>
            <a:r>
              <a:rPr lang="en-US" sz="1100" b="0" i="0" u="none" strike="noStrike" kern="1200">
                <a:solidFill>
                  <a:schemeClr val="tx1"/>
                </a:solidFill>
                <a:effectLst/>
                <a:latin typeface="Trebuchet MS" pitchFamily="34" charset="0"/>
                <a:ea typeface="+mn-ea"/>
                <a:cs typeface="+mn-cs"/>
              </a:rPr>
              <a:t>data = [(1, 3), (2, 5)]</a:t>
            </a:r>
          </a:p>
          <a:p>
            <a:pPr rtl="0" fontAlgn="base"/>
            <a:r>
              <a:rPr lang="en-US" sz="1100" b="0" i="0" u="none" strike="noStrike" kern="1200">
                <a:solidFill>
                  <a:schemeClr val="tx1"/>
                </a:solidFill>
                <a:effectLst/>
                <a:latin typeface="Trebuchet MS" pitchFamily="34" charset="0"/>
                <a:ea typeface="+mn-ea"/>
                <a:cs typeface="+mn-cs"/>
              </a:rPr>
              <a:t>m = -1</a:t>
            </a:r>
          </a:p>
          <a:p>
            <a:pPr rtl="0" fontAlgn="base"/>
            <a:r>
              <a:rPr lang="en-US" sz="1100" b="0" i="0" u="none" strike="noStrike" kern="1200">
                <a:solidFill>
                  <a:schemeClr val="tx1"/>
                </a:solidFill>
                <a:effectLst/>
                <a:latin typeface="Trebuchet MS" pitchFamily="34" charset="0"/>
                <a:ea typeface="+mn-ea"/>
                <a:cs typeface="+mn-cs"/>
              </a:rPr>
              <a:t>b = 5</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def </a:t>
            </a:r>
            <a:r>
              <a:rPr lang="en-US" sz="1100" b="0" i="0" u="none" strike="noStrike" kern="1200" err="1">
                <a:solidFill>
                  <a:schemeClr val="tx1"/>
                </a:solidFill>
                <a:effectLst/>
                <a:latin typeface="Trebuchet MS" pitchFamily="34" charset="0"/>
                <a:ea typeface="+mn-ea"/>
                <a:cs typeface="+mn-cs"/>
              </a:rPr>
              <a:t>get_mse</a:t>
            </a:r>
            <a:r>
              <a:rPr lang="en-US" sz="1100" b="0" i="0" u="none" strike="noStrike" kern="1200">
                <a:solidFill>
                  <a:schemeClr val="tx1"/>
                </a:solidFill>
                <a:effectLst/>
                <a:latin typeface="Trebuchet MS" pitchFamily="34" charset="0"/>
                <a:ea typeface="+mn-ea"/>
                <a:cs typeface="+mn-cs"/>
              </a:rPr>
              <a:t>(data, m, b):</a:t>
            </a:r>
          </a:p>
          <a:p>
            <a:pPr rtl="0" fontAlgn="base"/>
            <a:r>
              <a:rPr lang="en-US" sz="1100" b="0" i="0" u="none" strike="noStrike" kern="1200">
                <a:solidFill>
                  <a:schemeClr val="tx1"/>
                </a:solidFill>
                <a:effectLst/>
                <a:latin typeface="Trebuchet MS" pitchFamily="34" charset="0"/>
                <a:ea typeface="+mn-ea"/>
                <a:cs typeface="+mn-cs"/>
              </a:rPr>
              <a:t>    """Calculates Mean Square Error"""</a:t>
            </a:r>
          </a:p>
          <a:p>
            <a:pPr rtl="0" fontAlgn="base"/>
            <a:r>
              <a:rPr lang="en-US" sz="1100" b="0" i="0" u="none" strike="noStrike" kern="1200">
                <a:solidFill>
                  <a:schemeClr val="tx1"/>
                </a:solidFill>
                <a:effectLst/>
                <a:latin typeface="Trebuchet MS" pitchFamily="34" charset="0"/>
                <a:ea typeface="+mn-ea"/>
                <a:cs typeface="+mn-cs"/>
              </a:rPr>
              <a:t>    n = </a:t>
            </a:r>
            <a:r>
              <a:rPr lang="en-US" sz="1100" b="0" i="0" u="none" strike="noStrike" kern="1200" err="1">
                <a:solidFill>
                  <a:schemeClr val="tx1"/>
                </a:solidFill>
                <a:effectLst/>
                <a:latin typeface="Trebuchet MS" pitchFamily="34" charset="0"/>
                <a:ea typeface="+mn-ea"/>
                <a:cs typeface="+mn-cs"/>
              </a:rPr>
              <a:t>len</a:t>
            </a:r>
            <a:r>
              <a:rPr lang="en-US" sz="1100" b="0" i="0" u="none" strike="noStrike" kern="1200">
                <a:solidFill>
                  <a:schemeClr val="tx1"/>
                </a:solidFill>
                <a:effectLst/>
                <a:latin typeface="Trebuchet MS" pitchFamily="34" charset="0"/>
                <a:ea typeface="+mn-ea"/>
                <a:cs typeface="+mn-cs"/>
              </a:rPr>
              <a:t>(data)</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0</a:t>
            </a:r>
          </a:p>
          <a:p>
            <a:pPr rtl="0" fontAlgn="base"/>
            <a:r>
              <a:rPr lang="en-US" sz="1100" b="0" i="0" u="none" strike="noStrike" kern="1200">
                <a:solidFill>
                  <a:schemeClr val="tx1"/>
                </a:solidFill>
                <a:effectLst/>
                <a:latin typeface="Trebuchet MS" pitchFamily="34" charset="0"/>
                <a:ea typeface="+mn-ea"/>
                <a:cs typeface="+mn-cs"/>
              </a:rPr>
              <a:t>    for x, y in data:</a:t>
            </a:r>
          </a:p>
          <a:p>
            <a:pPr rtl="0" fontAlgn="base"/>
            <a:r>
              <a:rPr lang="en-US" sz="1100" b="0" i="0" u="none" strike="noStrike" kern="1200">
                <a:solidFill>
                  <a:schemeClr val="tx1"/>
                </a:solidFill>
                <a:effectLst/>
                <a:latin typeface="Trebuchet MS" pitchFamily="34" charset="0"/>
                <a:ea typeface="+mn-ea"/>
                <a:cs typeface="+mn-cs"/>
              </a:rPr>
              <a:t>        # Find predicted y</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 m*</a:t>
            </a:r>
            <a:r>
              <a:rPr lang="en-US" sz="1100" b="0" i="0" u="none" strike="noStrike" kern="1200" err="1">
                <a:solidFill>
                  <a:schemeClr val="tx1"/>
                </a:solidFill>
                <a:effectLst/>
                <a:latin typeface="Trebuchet MS" pitchFamily="34" charset="0"/>
                <a:ea typeface="+mn-ea"/>
                <a:cs typeface="+mn-cs"/>
              </a:rPr>
              <a:t>x+b</a:t>
            </a:r>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    	# Square difference between </a:t>
            </a:r>
          </a:p>
          <a:p>
            <a:pPr rtl="0" fontAlgn="base"/>
            <a:r>
              <a:rPr lang="en-US" sz="1100" b="0" i="0" u="none" strike="noStrike" kern="1200">
                <a:solidFill>
                  <a:schemeClr val="tx1"/>
                </a:solidFill>
                <a:effectLst/>
                <a:latin typeface="Trebuchet MS" pitchFamily="34" charset="0"/>
                <a:ea typeface="+mn-ea"/>
                <a:cs typeface="+mn-cs"/>
              </a:rPr>
              <a:t>    	# prediction and true value</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a:t>
            </a:r>
          </a:p>
          <a:p>
            <a:pPr rtl="0" fontAlgn="base"/>
            <a:r>
              <a:rPr lang="en-US" sz="1100" b="0" i="0" u="none" strike="noStrike" kern="1200">
                <a:solidFill>
                  <a:schemeClr val="tx1"/>
                </a:solidFill>
                <a:effectLst/>
                <a:latin typeface="Trebuchet MS" pitchFamily="34" charset="0"/>
                <a:ea typeface="+mn-ea"/>
                <a:cs typeface="+mn-cs"/>
              </a:rPr>
              <a:t>    	    y - </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)**2</a:t>
            </a:r>
          </a:p>
          <a:p>
            <a:pPr rtl="0" fontAlgn="base"/>
            <a:r>
              <a:rPr lang="en-US" sz="1100" b="0" i="0" u="none" strike="noStrike" kern="1200">
                <a:solidFill>
                  <a:schemeClr val="tx1"/>
                </a:solidFill>
                <a:effectLst/>
                <a:latin typeface="Trebuchet MS" pitchFamily="34" charset="0"/>
                <a:ea typeface="+mn-ea"/>
                <a:cs typeface="+mn-cs"/>
              </a:rPr>
              <a:t>    # Get average squared difference</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mse</a:t>
            </a:r>
            <a:r>
              <a:rPr lang="en-US" sz="1100" b="0" i="0" u="none" strike="noStrike" kern="1200">
                <a:solidFill>
                  <a:schemeClr val="tx1"/>
                </a:solidFill>
                <a:effectLst/>
                <a:latin typeface="Trebuchet MS" pitchFamily="34" charset="0"/>
                <a:ea typeface="+mn-ea"/>
                <a:cs typeface="+mn-cs"/>
              </a:rPr>
              <a:t> =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n</a:t>
            </a:r>
          </a:p>
          <a:p>
            <a:pPr rtl="0" fontAlgn="base"/>
            <a:r>
              <a:rPr lang="en-US" sz="1100" b="0" i="0" u="none" strike="noStrike" kern="1200">
                <a:solidFill>
                  <a:schemeClr val="tx1"/>
                </a:solidFill>
                <a:effectLst/>
                <a:latin typeface="Trebuchet MS" pitchFamily="34" charset="0"/>
                <a:ea typeface="+mn-ea"/>
                <a:cs typeface="+mn-cs"/>
              </a:rPr>
              <a:t>    return </a:t>
            </a:r>
            <a:r>
              <a:rPr lang="en-US" sz="1100" b="0" i="0" u="none" strike="noStrike" kern="1200" err="1">
                <a:solidFill>
                  <a:schemeClr val="tx1"/>
                </a:solidFill>
                <a:effectLst/>
                <a:latin typeface="Trebuchet MS" pitchFamily="34" charset="0"/>
                <a:ea typeface="+mn-ea"/>
                <a:cs typeface="+mn-cs"/>
              </a:rPr>
              <a:t>mse</a:t>
            </a:r>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268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Ok, phew, that was a lot of math. Let’s graph out our m and our b in relation to our mean squared error. On the left, we have a surface plot of our loss function. That’s the error function we choose to evaluate our model, which in our case is MSE. It’s a little hard to read, so on the right, we’ve plotted the contours. With that, we can see that it’s actually a kind of  parabolic ellipse that bottoms out at b=1 and m=2.</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80845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So if this is our guessed line, we can see where our current position is on the curve. Our goal is to find the minimum error, and since it’s a toy example, we know that the minimum is 0. For us humans, it’s easy to see that the bottom is around m = 2 and b = 1, but for the computer, it’s not so easy to see that. (The computer can’t visualize this loss curve without some help, we gave it a grid of </a:t>
            </a:r>
            <a:r>
              <a:rPr lang="en-US" sz="1100" b="0" i="0" u="none" strike="noStrike" kern="1200" err="1">
                <a:solidFill>
                  <a:schemeClr val="tx1"/>
                </a:solidFill>
                <a:effectLst/>
                <a:latin typeface="Trebuchet MS" pitchFamily="34" charset="0"/>
                <a:ea typeface="+mn-ea"/>
                <a:cs typeface="+mn-cs"/>
              </a:rPr>
              <a:t>x,y</a:t>
            </a:r>
            <a:r>
              <a:rPr lang="en-US" sz="1100" b="0" i="0" u="none" strike="noStrike" kern="1200">
                <a:solidFill>
                  <a:schemeClr val="tx1"/>
                </a:solidFill>
                <a:effectLst/>
                <a:latin typeface="Trebuchet MS" pitchFamily="34" charset="0"/>
                <a:ea typeface="+mn-ea"/>
                <a:cs typeface="+mn-cs"/>
              </a:rPr>
              <a:t> points, and told it to graph that area). Turns out, the computer isn’t the best at calculus, so we’re going to help it cheat.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have two leavers to help us move: m and b. We can change b, our intercept, or m, our slope. Let’s start with b, our slope. If we subtract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Cool, our line hits one of the points now, but it’s missing the other one. Let’s increase the slope by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Darn it, now we’re missing both points, but the MSE did decrease from 2.5 to one.</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The computer doesn’t have our “human eyeball” ability to guesstimate what it should change in order to get to the bottom of this bowl, so what it’s going to do is given the current point that it’s at, it’s going to calculate the gradient, which is a fancy word to describe a multivariate slope. It’s going to figure out in which direction is the loss decreasing the most, which is going to be some ratio of b to m.</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Once we have a direction, we need to figure out how far to travel with it. The gradient is going to change depending on our current position, so we don’t want to make to big of a step because we can accidentally move further away from our target. We also don’t want to be too small because that means it can take a long time to get to our goal, and life it too short to wait for a model to finish training.</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Now that we’re in a new position, we repeat the process: find the new gradient and take another step. There’s a few ways to measure our progress. There are Epochs, which is another way to say to full dataset. It used to be that people calculated the gradient using the full dataset, but nowadays, people see that it’s more efficient to use a sample or batch from the dataset. In either case, a step is when we take either the full dataset or a batch, calculate the gradient, and update our parameters with the gradient and learning rate.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7941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After a few steps, this is what our journey will look like.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Thankfully, a lot of research has been done on the best way to define the learning rate, and machine learning frameworks have a few tools that will automatically adjust the learning rate.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For instance, a popular one is Adam (Adaptive momentum) which is kind of like thinking of our loss curve as a mountain and our position as a marble. If we drop a marble on top of a mountain, it will pick up speed, jumping over trenches (local minima) before hopefully landing at a lower minima.</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Adam has since been improved, and the current default in TensorFlow is called ‘</a:t>
            </a:r>
            <a:r>
              <a:rPr lang="en-US" sz="1100" b="0" i="0" u="none" strike="noStrike" kern="1200" err="1">
                <a:solidFill>
                  <a:schemeClr val="tx1"/>
                </a:solidFill>
                <a:effectLst/>
                <a:latin typeface="Trebuchet MS" pitchFamily="34" charset="0"/>
                <a:ea typeface="+mn-ea"/>
                <a:cs typeface="+mn-cs"/>
              </a:rPr>
              <a:t>rmsprop</a:t>
            </a:r>
            <a:r>
              <a:rPr lang="en-US" sz="1100" b="0" i="0" u="none" strike="noStrike" kern="1200">
                <a:solidFill>
                  <a:schemeClr val="tx1"/>
                </a:solidFill>
                <a:effectLst/>
                <a:latin typeface="Trebuchet MS" pitchFamily="34"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635518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7011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have the core concept down, we can start building up our network. Instead of having a singular x input with a slope (m), we’re going to have multiple x inputs (x1, x2, x3…) and find each of them a weight. Out previous math stays mostly the same, we just need to find the gradient for the new variable like we did the other variables.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71114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take the output of one neuron and feed it into another, and as long as we don’t make a loop, we can connect the same output to multiple inputs. </a:t>
            </a:r>
            <a:r>
              <a:rPr lang="en-US" err="1"/>
              <a:t>Badum</a:t>
            </a:r>
            <a:r>
              <a:rPr lang="en-US"/>
              <a:t>! With this we officially have a deep learning network. When we calculate our new weights from gradient descent, we can use the error calculated in a later neuron as part of the error for the previous neuron it’s connected to.</a:t>
            </a:r>
          </a:p>
          <a:p>
            <a:endParaRPr lang="en-US"/>
          </a:p>
          <a:p>
            <a:r>
              <a:rPr lang="en-US"/>
              <a:t>Most frameworks automate this part for us, so we’re not going to go much into the math, but here’s a great self paced animation that dives deeper into how it works: </a:t>
            </a:r>
            <a:r>
              <a:rPr lang="en-US">
                <a:hlinkClick r:id="rId3"/>
              </a:rPr>
              <a:t>https://developers-dot-devsite-v2-prod.appspot.com/machine-learning/crash-course/backprop-scroll</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903806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mathematical “gotcha” we should keep an eye out for and that’s our “activation function”. Right now, we’re just doing a linear sum, so we get a line in 2D and a plane in 3D. This is a bit of a waste on a neural network since the only output we’ll get from adding lines together is another line, and it would be nice to be able to capture complex shapes.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56305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415919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For graphs, w = 1 and b = 0</a:t>
            </a:r>
          </a:p>
          <a:p>
            <a:endParaRPr lang="en-US" dirty="0"/>
          </a:p>
          <a:p>
            <a:r>
              <a:rPr lang="en-US" dirty="0"/>
              <a:t>Here’s the strategy: computers like equations of a line because they’re quick to compute and it’s easy for us to give it the rules on how to differentiate them. </a:t>
            </a:r>
          </a:p>
          <a:p>
            <a:endParaRPr lang="en-US" dirty="0"/>
          </a:p>
          <a:p>
            <a:r>
              <a:rPr lang="en-US" dirty="0"/>
              <a:t>One easy way to add non-linearity is to feed our equation of a line into another non-linear function. One of the most popular ones is </a:t>
            </a:r>
            <a:r>
              <a:rPr lang="en-US" dirty="0" err="1"/>
              <a:t>ReLU</a:t>
            </a:r>
            <a:r>
              <a:rPr lang="en-US" dirty="0"/>
              <a:t>, the Rectified Linear Unit. That’s just a fancy way of saying whenever the output of our line is negative, we’re going to set it to 0. Because the output of our neuron gets assigned a weight if it’s fed into another neuron, there’s a chance the output can become negative.</a:t>
            </a:r>
          </a:p>
          <a:p>
            <a:endParaRPr lang="en-US" dirty="0"/>
          </a:p>
          <a:p>
            <a:r>
              <a:rPr lang="en-US" dirty="0"/>
              <a:t>Another important activation function is Sigmoid. It manipulates our line so we get this S shape that goes from 0 to 1. This is great, because then we can use our neurons to assign probabilities to predictions.</a:t>
            </a:r>
          </a:p>
          <a:p>
            <a:endParaRPr lang="en-US" dirty="0"/>
          </a:p>
          <a:p>
            <a:r>
              <a:rPr lang="en-US" dirty="0"/>
              <a:t>Code:</a:t>
            </a:r>
          </a:p>
          <a:p>
            <a:r>
              <a:rPr lang="en-US" dirty="0"/>
              <a:t># Multiply each input</a:t>
            </a:r>
          </a:p>
          <a:p>
            <a:r>
              <a:rPr lang="en-US" dirty="0"/>
              <a:t># with a weight (w) and </a:t>
            </a:r>
          </a:p>
          <a:p>
            <a:r>
              <a:rPr lang="en-US" dirty="0"/>
              <a:t># add intercept (b)</a:t>
            </a:r>
          </a:p>
          <a:p>
            <a:r>
              <a:rPr lang="en-US" dirty="0" err="1"/>
              <a:t>y_hat</a:t>
            </a:r>
            <a:r>
              <a:rPr lang="en-US" dirty="0"/>
              <a:t> = </a:t>
            </a:r>
            <a:r>
              <a:rPr lang="en-US" dirty="0" err="1"/>
              <a:t>wx+b</a:t>
            </a:r>
            <a:endParaRPr lang="en-US" dirty="0"/>
          </a:p>
          <a:p>
            <a:endParaRPr lang="en-US" dirty="0"/>
          </a:p>
          <a:p>
            <a:r>
              <a:rPr lang="en-US" dirty="0"/>
              <a:t># Only return result</a:t>
            </a:r>
          </a:p>
          <a:p>
            <a:r>
              <a:rPr lang="en-US" dirty="0"/>
              <a:t># if total is positive</a:t>
            </a:r>
          </a:p>
          <a:p>
            <a:r>
              <a:rPr lang="en-US" dirty="0" err="1"/>
              <a:t>y_hat</a:t>
            </a:r>
            <a:r>
              <a:rPr lang="en-US" dirty="0"/>
              <a:t> = </a:t>
            </a:r>
            <a:r>
              <a:rPr lang="en-US" dirty="0" err="1"/>
              <a:t>wx+b</a:t>
            </a:r>
            <a:endParaRPr lang="en-US" dirty="0"/>
          </a:p>
          <a:p>
            <a:r>
              <a:rPr lang="en-US" dirty="0" err="1"/>
              <a:t>y_hat</a:t>
            </a:r>
            <a:r>
              <a:rPr lang="en-US" dirty="0"/>
              <a:t> = </a:t>
            </a:r>
            <a:r>
              <a:rPr lang="en-US" dirty="0" err="1"/>
              <a:t>y_hat</a:t>
            </a:r>
            <a:r>
              <a:rPr lang="en-US" dirty="0"/>
              <a:t> * (</a:t>
            </a:r>
            <a:r>
              <a:rPr lang="en-US" dirty="0" err="1"/>
              <a:t>y_hat</a:t>
            </a:r>
            <a:r>
              <a:rPr lang="en-US" dirty="0"/>
              <a:t> &gt; 0) </a:t>
            </a:r>
          </a:p>
          <a:p>
            <a:endParaRPr lang="en-US" dirty="0"/>
          </a:p>
          <a:p>
            <a:r>
              <a:rPr lang="en-US" dirty="0"/>
              <a:t># Start with line</a:t>
            </a:r>
          </a:p>
          <a:p>
            <a:r>
              <a:rPr lang="en-US" dirty="0"/>
              <a:t>linear = </a:t>
            </a:r>
            <a:r>
              <a:rPr lang="en-US" dirty="0" err="1"/>
              <a:t>wx</a:t>
            </a:r>
            <a:r>
              <a:rPr lang="en-US" dirty="0"/>
              <a:t> + b</a:t>
            </a:r>
          </a:p>
          <a:p>
            <a:r>
              <a:rPr lang="en-US" dirty="0"/>
              <a:t># Warp to -inf to 0</a:t>
            </a:r>
          </a:p>
          <a:p>
            <a:r>
              <a:rPr lang="en-US" dirty="0" err="1"/>
              <a:t>inf_to_zero</a:t>
            </a:r>
            <a:r>
              <a:rPr lang="en-US" dirty="0"/>
              <a:t> = </a:t>
            </a:r>
            <a:r>
              <a:rPr lang="en-US" dirty="0" err="1"/>
              <a:t>np.exp</a:t>
            </a:r>
            <a:r>
              <a:rPr lang="en-US" dirty="0"/>
              <a:t>(-1 * linear)</a:t>
            </a:r>
          </a:p>
          <a:p>
            <a:r>
              <a:rPr lang="en-US" dirty="0"/>
              <a:t># Squish to -1 to 1</a:t>
            </a:r>
          </a:p>
          <a:p>
            <a:r>
              <a:rPr lang="en-US" dirty="0" err="1"/>
              <a:t>y_hat</a:t>
            </a:r>
            <a:r>
              <a:rPr lang="en-US" dirty="0"/>
              <a:t> = 1 / (1 + </a:t>
            </a:r>
            <a:r>
              <a:rPr lang="en-US" dirty="0" err="1"/>
              <a:t>inf_to_zero</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158958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14:m>
                  <m:oMath xmlns:m="http://schemas.openxmlformats.org/officeDocument/2006/math">
                    <m:r>
                      <a:rPr lang="en-US" sz="1100" b="0" i="1" smtClean="0">
                        <a:solidFill>
                          <a:schemeClr val="bg1"/>
                        </a:solidFill>
                        <a:latin typeface="Cambria Math" panose="02040503050406030204" pitchFamily="18" charset="0"/>
                      </a:rPr>
                      <m:t>𝑦</m:t>
                    </m:r>
                    <m:r>
                      <a:rPr lang="en-US" sz="1100" b="0" i="1" smtClean="0">
                        <a:solidFill>
                          <a:schemeClr val="bg1"/>
                        </a:solidFill>
                        <a:latin typeface="Cambria Math" panose="02040503050406030204" pitchFamily="18" charset="0"/>
                      </a:rPr>
                      <m:t>=</m:t>
                    </m:r>
                    <m:nary>
                      <m:naryPr>
                        <m:chr m:val="∑"/>
                        <m:ctrlPr>
                          <a:rPr lang="en-US" sz="1100" b="0" i="1" smtClean="0">
                            <a:solidFill>
                              <a:schemeClr val="bg1"/>
                            </a:solidFill>
                            <a:latin typeface="Cambria Math" panose="02040503050406030204" pitchFamily="18" charset="0"/>
                          </a:rPr>
                        </m:ctrlPr>
                      </m:naryPr>
                      <m:sub>
                        <m:r>
                          <m:rPr>
                            <m:brk m:alnAt="23"/>
                          </m:rPr>
                          <a:rPr lang="en-US" sz="1100" b="0" i="1" smtClean="0">
                            <a:solidFill>
                              <a:schemeClr val="bg1"/>
                            </a:solidFill>
                            <a:latin typeface="Cambria Math" panose="02040503050406030204" pitchFamily="18" charset="0"/>
                          </a:rPr>
                          <m:t>𝑖</m:t>
                        </m:r>
                        <m:r>
                          <a:rPr lang="en-US" sz="1100" b="0" i="1" smtClean="0">
                            <a:solidFill>
                              <a:schemeClr val="bg1"/>
                            </a:solidFill>
                            <a:latin typeface="Cambria Math" panose="02040503050406030204" pitchFamily="18" charset="0"/>
                          </a:rPr>
                          <m:t>=1</m:t>
                        </m:r>
                      </m:sub>
                      <m:sup>
                        <m:r>
                          <a:rPr lang="en-US" sz="1100" b="0" i="1" smtClean="0">
                            <a:solidFill>
                              <a:schemeClr val="bg1"/>
                            </a:solidFill>
                            <a:latin typeface="Cambria Math" panose="02040503050406030204" pitchFamily="18" charset="0"/>
                          </a:rPr>
                          <m:t>𝑛</m:t>
                        </m:r>
                      </m:sup>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𝑤</m:t>
                            </m:r>
                          </m:e>
                          <m:sub>
                            <m:r>
                              <a:rPr lang="en-US" sz="1100" b="0" i="1" smtClean="0">
                                <a:solidFill>
                                  <a:schemeClr val="bg1"/>
                                </a:solidFill>
                                <a:latin typeface="Cambria Math" panose="02040503050406030204" pitchFamily="18" charset="0"/>
                              </a:rPr>
                              <m:t>𝑖</m:t>
                            </m:r>
                          </m:sub>
                        </m:sSub>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𝑥</m:t>
                            </m:r>
                          </m:e>
                          <m:sub>
                            <m:r>
                              <a:rPr lang="en-US" sz="1100" b="0" i="1" smtClean="0">
                                <a:solidFill>
                                  <a:schemeClr val="bg1"/>
                                </a:solidFill>
                                <a:latin typeface="Cambria Math" panose="02040503050406030204" pitchFamily="18" charset="0"/>
                              </a:rPr>
                              <m:t>𝑖</m:t>
                            </m:r>
                          </m:sub>
                        </m:sSub>
                      </m:e>
                    </m:nary>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𝑏</m:t>
                    </m:r>
                  </m:oMath>
                </a14:m>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r>
                  <a:rPr lang="en-US" sz="1100" b="0" i="0">
                    <a:solidFill>
                      <a:schemeClr val="bg1"/>
                    </a:solidFill>
                    <a:latin typeface="Cambria Math" panose="02040503050406030204" pitchFamily="18" charset="0"/>
                  </a:rPr>
                  <a:t>𝑦=∑_(𝑖=1)^𝑛▒〖𝑤_𝑖 𝑥_𝑖 〗+𝑏</a:t>
                </a:r>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Fallback>
      </mc:AlternateContent>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516918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an understanding of all this math is going to help. Let’s say we have a one input one output dataset that we suspect is a summation of two waves. We can use a </a:t>
            </a:r>
            <a:r>
              <a:rPr lang="en-US" b="0" i="0" dirty="0">
                <a:solidFill>
                  <a:srgbClr val="222222"/>
                </a:solidFill>
                <a:effectLst/>
                <a:latin typeface="Roboto"/>
              </a:rPr>
              <a:t>Sinusoidal </a:t>
            </a:r>
            <a:r>
              <a:rPr lang="en-US" dirty="0"/>
              <a:t>activation function in our first layer, and a linear activation in our last layer so we can add the two.</a:t>
            </a:r>
          </a:p>
          <a:p>
            <a:endParaRPr lang="en-US" dirty="0"/>
          </a:p>
          <a:p>
            <a:r>
              <a:rPr lang="en-US" dirty="0"/>
              <a:t>Given enough data, our neural network will figure out the parameters of each of these sub-components for us. </a:t>
            </a:r>
            <a:r>
              <a:rPr lang="en-US"/>
              <a:t>Having a general understanding of the shape of the data and the relationship between the variables can help us build more efficient models for our data, saving time, computation, and ultimately, money.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55193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 can make these complicated shapes with more layers and neurons, why not make a super big neural network to solve every problem?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389874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anyone think of what the pitfalls would be from having too big of a model.</a:t>
            </a:r>
          </a:p>
          <a:p>
            <a:endParaRPr lang="en-US"/>
          </a:p>
          <a:p>
            <a:r>
              <a:rPr lang="en-US"/>
              <a:t>We could be wasting a lot of computational resources, and it can also take longer to train, but there’s another problem we should be aware of too.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59243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goes back to classical statistics, but it still plagues neural networks. Let’s say we’ve gone out, collected some data, and created two models. Which on of these is better?</a:t>
            </a:r>
          </a:p>
          <a:p>
            <a:r>
              <a:rPr lang="en-US"/>
              <a:t>Going by the RMSE, it’s the one on the left.</a:t>
            </a:r>
          </a:p>
          <a:p>
            <a:endParaRPr lang="en-US"/>
          </a:p>
          <a:p>
            <a:r>
              <a:rPr lang="en-US"/>
              <a:t>But what if we go out at get a new sample of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01322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turns out, our simpler model does a better job generalizing to new data. Not all problems can be so simple, and it’s the job of a Data Scientist to be able to determine the correct complexity for the model given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675482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Remember when we had two separate pools of data (training and validation)?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So that we can be sure the network is not just “memorizing” the data that it’s learning 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need to make sure that when it sees new and different images, that it is accurate as well</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If the model performs well on training data, but not on new data, we call this over-fitting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68833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just went over many parts of a neural network. Let’s see how it applies to the last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564014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pitchFamily="34" charset="0"/>
                <a:ea typeface="+mn-ea"/>
                <a:cs typeface="+mn-cs"/>
              </a:rPr>
              <a:t>This was the visualization of the model in the previous lab. Can you name some of the components that we just learned on this diagram? Any details missing?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3889901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Here’s a more detailed version of the diagram, now including activation functions. We use </a:t>
            </a:r>
            <a:r>
              <a:rPr lang="en-US" sz="1100" b="0" i="0" u="none" strike="noStrike" kern="1200" err="1">
                <a:solidFill>
                  <a:schemeClr val="tx1"/>
                </a:solidFill>
                <a:effectLst/>
                <a:latin typeface="Trebuchet MS"/>
              </a:rPr>
              <a:t>ReLu</a:t>
            </a:r>
            <a:r>
              <a:rPr lang="en-US" sz="1100" b="0" i="0" u="none" strike="noStrike" kern="1200">
                <a:solidFill>
                  <a:schemeClr val="tx1"/>
                </a:solidFill>
                <a:effectLst/>
                <a:latin typeface="Trebuchet MS"/>
              </a:rPr>
              <a:t> in our hidden layer to add efficient nonlinearity, </a:t>
            </a:r>
            <a:r>
              <a:rPr lang="en-US">
                <a:latin typeface="Trebuchet MS"/>
              </a:rPr>
              <a:t>but</a:t>
            </a:r>
            <a:r>
              <a:rPr lang="en-US" sz="1100" b="0" i="0" u="none" strike="noStrike" kern="1200">
                <a:solidFill>
                  <a:schemeClr val="tx1"/>
                </a:solidFill>
                <a:effectLst/>
                <a:latin typeface="Trebuchet MS"/>
              </a:rPr>
              <a:t> why use sigmoid at the end? This way we get a probability for each digit!</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a:rPr>
              <a:t>Hmm, but wouldn’t it be useful if all of the probabilities for all ten of our digits added up to 100%? How would we do that?</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2183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No problem, </a:t>
            </a:r>
            <a:r>
              <a:rPr lang="en-US">
                <a:latin typeface="Trebuchet MS"/>
              </a:rPr>
              <a:t>there's a function many ML libraries have </a:t>
            </a:r>
            <a:r>
              <a:rPr lang="en-US" sz="1100" b="0" i="0" u="none" strike="noStrike" kern="1200">
                <a:solidFill>
                  <a:schemeClr val="tx1"/>
                </a:solidFill>
                <a:effectLst/>
                <a:latin typeface="Trebuchet MS"/>
              </a:rPr>
              <a:t>called </a:t>
            </a:r>
            <a:r>
              <a:rPr lang="en-US" sz="1100" b="0" i="0" u="none" strike="noStrike" kern="1200" err="1">
                <a:solidFill>
                  <a:schemeClr val="tx1"/>
                </a:solidFill>
                <a:effectLst/>
                <a:latin typeface="Trebuchet MS"/>
              </a:rPr>
              <a:t>softmax</a:t>
            </a:r>
            <a:r>
              <a:rPr lang="en-US" sz="1100" b="0" i="0" u="none" strike="noStrike" kern="1200">
                <a:solidFill>
                  <a:schemeClr val="tx1"/>
                </a:solidFill>
                <a:effectLst/>
                <a:latin typeface="Trebuchet MS"/>
              </a:rPr>
              <a:t>. It’s going to add the results of all the sigmoid functions across the layer and then reweight them so that they add up to 100%.</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1304757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a:rPr>
              <a:t>Let’s say we have a group of points that are categorized by color. How would we use </a:t>
            </a:r>
            <a:r>
              <a:rPr lang="en-US">
                <a:latin typeface="Trebuchet MS"/>
              </a:rPr>
              <a:t>an</a:t>
            </a:r>
            <a:r>
              <a:rPr lang="en-US" sz="1100" b="0" i="0" u="none" strike="noStrike" kern="1200">
                <a:solidFill>
                  <a:schemeClr val="tx1"/>
                </a:solidFill>
                <a:effectLst/>
                <a:latin typeface="Trebuchet MS"/>
              </a:rPr>
              <a:t> RMSE line to predict whether a new data point is going to be red or blue?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2635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This time</a:t>
            </a:r>
            <a:r>
              <a:rPr lang="en-US" sz="1100" b="0" i="0" u="none" strike="noStrike" kern="1200">
                <a:solidFill>
                  <a:schemeClr val="tx1"/>
                </a:solidFill>
                <a:effectLst/>
                <a:latin typeface="Trebuchet MS"/>
              </a:rPr>
              <a:t>, we want to find a line that best separates the data. The error function that we use to calculate our gradient descent is called the loss function or cost function. RMSE and MSE are one kinds of loss. We could try to assign numbers to these colors and use RMSE, but there’s a better 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146569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Okay, so what just happened? Let’s go over it step by step</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loaded and visualized our data</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edited our data to get it into the right shape, as well as normalizing the values between 0-1</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also edited our “answers” to be in a categorical form, instead of a number, as our model will better train with that type of answer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then created our model, compiled our model, and trained our model on the data</a:t>
            </a:r>
          </a:p>
          <a:p>
            <a:endParaRPr lang="en-US" sz="1100" b="0" i="0" u="none" strike="noStrike" kern="1200">
              <a:solidFill>
                <a:schemeClr val="tx1"/>
              </a:solidFill>
              <a:effectLst/>
              <a:latin typeface="Trebuchet MS" pitchFamily="34" charset="0"/>
              <a:ea typeface="+mn-ea"/>
              <a:cs typeface="+mn-cs"/>
            </a:endParaRPr>
          </a:p>
          <a:p>
            <a:endParaRPr lang="en-US" sz="1100" b="0" i="0" u="none" strike="noStrike" kern="1200">
              <a:solidFill>
                <a:schemeClr val="tx1"/>
              </a:solidFill>
              <a:effectLst/>
              <a:latin typeface="Trebuchet MS"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999186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The most popular way to approach this problem is with categorical cross entropy. Before we dive into the math, let’s talk about the logic. We’re going to assign a probability to each point whether it is red or blue. We can almost think of this probability as our confidence it is in a particular class.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Cross entropy was designed like this: If we are 100% confident that a point is blue, and we’re right, perfect, we have 0 loss. However, if we’re wrong, we should be punished for our hubris and receive infinite loss! This works in the reverse case as well. If we assign a point a 0% chance of blue, that is we’re absolutely certain it is red, and it is not blue, we get no loss. However, if it is blue, we’ll have infinite 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8706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Here’s the full mathematical formula for Binary Cross Entropy, meaning we only have two classes. The logarithms are used to get our near infinite loss. It might seem like a lot, but there’s a little trick. The left half cancels to 0 when the target is false, and the right half cancels to 0 when the target is true.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2770598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And here’s the code version, for all you programmers out there. This is the same math as the slide before, but in code form.</a:t>
            </a:r>
          </a:p>
          <a:p>
            <a:pPr rtl="0" fontAlgn="base"/>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is our prediction that a point is blue, and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 is whether a point was actually blue or not. The logarithms are what will push our code to infinity as log(0) is negative infinity</a:t>
            </a:r>
          </a:p>
          <a:p>
            <a:pPr rtl="0" fontAlgn="base"/>
            <a:r>
              <a:rPr lang="en-US" sz="1100" b="0" i="0" u="none" strike="noStrike" kern="1200">
                <a:solidFill>
                  <a:schemeClr val="tx1"/>
                </a:solidFill>
                <a:effectLst/>
                <a:latin typeface="Trebuchet MS" pitchFamily="34" charset="0"/>
                <a:ea typeface="+mn-ea"/>
                <a:cs typeface="+mn-cs"/>
              </a:rPr>
              <a:t>.</a:t>
            </a:r>
          </a:p>
          <a:p>
            <a:pPr rtl="0" fontAlgn="base"/>
            <a:r>
              <a:rPr lang="en-US" sz="1100" b="0" i="0" u="none" strike="noStrike" kern="1200">
                <a:solidFill>
                  <a:schemeClr val="tx1"/>
                </a:solidFill>
                <a:effectLst/>
                <a:latin typeface="Trebuchet MS" pitchFamily="34" charset="0"/>
                <a:ea typeface="+mn-ea"/>
                <a:cs typeface="+mn-cs"/>
              </a:rPr>
              <a:t>Code:</a:t>
            </a:r>
          </a:p>
          <a:p>
            <a:pPr rtl="0" fontAlgn="base"/>
            <a:r>
              <a:rPr lang="en-US" sz="1100" b="0" i="0" u="none" strike="noStrike" kern="1200">
                <a:solidFill>
                  <a:schemeClr val="tx1"/>
                </a:solidFill>
                <a:effectLst/>
                <a:latin typeface="Trebuchet MS" pitchFamily="34" charset="0"/>
                <a:ea typeface="+mn-ea"/>
                <a:cs typeface="+mn-cs"/>
              </a:rPr>
              <a:t>def </a:t>
            </a:r>
            <a:r>
              <a:rPr lang="en-US" sz="1100" b="0" i="0" u="none" strike="noStrike" kern="1200" err="1">
                <a:solidFill>
                  <a:schemeClr val="tx1"/>
                </a:solidFill>
                <a:effectLst/>
                <a:latin typeface="Trebuchet MS" pitchFamily="34" charset="0"/>
                <a:ea typeface="+mn-ea"/>
                <a:cs typeface="+mn-cs"/>
              </a:rPr>
              <a:t>cross_entropy</a:t>
            </a:r>
            <a:r>
              <a:rPr lang="en-US" sz="1100" b="0" i="0" u="none" strike="noStrike" kern="1200">
                <a:solidFill>
                  <a:schemeClr val="tx1"/>
                </a:solidFill>
                <a:effectLst/>
                <a:latin typeface="Trebuchet MS" pitchFamily="34" charset="0"/>
                <a:ea typeface="+mn-ea"/>
                <a:cs typeface="+mn-cs"/>
              </a:rPr>
              <a:t>(</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a:t>
            </a:r>
          </a:p>
          <a:p>
            <a:pPr rtl="0" fontAlgn="base"/>
            <a:r>
              <a:rPr lang="en-US" sz="1100" b="0" i="0" u="none" strike="noStrike" kern="1200">
                <a:solidFill>
                  <a:schemeClr val="tx1"/>
                </a:solidFill>
                <a:effectLst/>
                <a:latin typeface="Trebuchet MS" pitchFamily="34" charset="0"/>
                <a:ea typeface="+mn-ea"/>
                <a:cs typeface="+mn-cs"/>
              </a:rPr>
              <a:t>    """Infinite error for misplaced confidence."""</a:t>
            </a:r>
          </a:p>
          <a:p>
            <a:pPr rtl="0" fontAlgn="base"/>
            <a:r>
              <a:rPr lang="en-US" sz="1100" b="0" i="0" u="none" strike="noStrike" kern="1200">
                <a:solidFill>
                  <a:schemeClr val="tx1"/>
                </a:solidFill>
                <a:effectLst/>
                <a:latin typeface="Trebuchet MS" pitchFamily="34" charset="0"/>
                <a:ea typeface="+mn-ea"/>
                <a:cs typeface="+mn-cs"/>
              </a:rPr>
              <a:t>    loss = log(</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if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 else log(1-y_hat)</a:t>
            </a:r>
          </a:p>
          <a:p>
            <a:pPr rtl="0" fontAlgn="base"/>
            <a:r>
              <a:rPr lang="en-US" sz="1100" b="0" i="0" u="none" strike="noStrike" kern="1200">
                <a:solidFill>
                  <a:schemeClr val="tx1"/>
                </a:solidFill>
                <a:effectLst/>
                <a:latin typeface="Trebuchet MS" pitchFamily="34" charset="0"/>
                <a:ea typeface="+mn-ea"/>
                <a:cs typeface="+mn-cs"/>
              </a:rPr>
              <a:t>    return -1*loss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654163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 now that we know the major mechanics, let’s talk about the next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2849363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try this again with a different dataset: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 American Sign Language Alphabet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Same shape (28x28 pixels) as last time</a:t>
            </a:r>
          </a:p>
          <a:p>
            <a:pPr rtl="0" fontAlgn="base"/>
            <a:endParaRPr lang="en-US" sz="1100" b="0" i="0" u="none" strike="noStrike" kern="1200">
              <a:solidFill>
                <a:schemeClr val="tx1"/>
              </a:solidFill>
              <a:effectLst/>
              <a:latin typeface="Trebuchet MS" pitchFamily="34" charset="0"/>
              <a:ea typeface="+mn-ea"/>
              <a:cs typeface="+mn-cs"/>
            </a:endParaRPr>
          </a:p>
          <a:p>
            <a:pPr marL="342900" indent="-342900">
              <a:buFontTx/>
              <a:buChar char="-"/>
            </a:pPr>
            <a:r>
              <a:rPr lang="en-US" sz="1100"/>
              <a:t>Same shape (28x28 pixels) in grayscale</a:t>
            </a:r>
          </a:p>
          <a:p>
            <a:pPr marL="342900" indent="-342900">
              <a:buFontTx/>
              <a:buChar char="-"/>
            </a:pPr>
            <a:r>
              <a:rPr lang="en-US" sz="1100"/>
              <a:t>Skipping J and Z because they require movement</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83733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622284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fontAlgn="base"/>
            <a:r>
              <a:rPr lang="en-US" sz="1100" b="0" i="0" u="none" strike="noStrike" kern="1200">
                <a:solidFill>
                  <a:schemeClr val="tx1"/>
                </a:solidFill>
                <a:effectLst/>
                <a:latin typeface="Trebuchet MS" pitchFamily="34" charset="0"/>
                <a:ea typeface="+mn-ea"/>
                <a:cs typeface="+mn-cs"/>
              </a:rPr>
              <a:t>We know how to calculate MSE given a model. What can we do with that information?</a:t>
            </a:r>
          </a:p>
          <a:p>
            <a:pPr rtl="0" fontAlgn="base"/>
            <a:r>
              <a:rPr lang="en-US" sz="1100" b="0" i="0" u="none" strike="noStrike" kern="1200">
                <a:solidFill>
                  <a:schemeClr val="tx1"/>
                </a:solidFill>
                <a:effectLst/>
                <a:latin typeface="Trebuchet MS" pitchFamily="34" charset="0"/>
                <a:ea typeface="+mn-ea"/>
                <a:cs typeface="+mn-cs"/>
              </a:rPr>
              <a:t>We’re going to take a page from our calculus textbook and minimize the error.</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Now, if we want to find the true minimum, we can plug in the values for all of our points and do some multivariate calculus to find m and b, but it turns out that computers are bad at calculus, so we’re going to help the computer cheat a little.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Here, we’ve taken our MSE and expanded it to include our two </a:t>
            </a:r>
            <a:r>
              <a:rPr lang="en-US" sz="1100" b="0" i="0" u="none" strike="noStrike" kern="1200" err="1">
                <a:solidFill>
                  <a:schemeClr val="tx1"/>
                </a:solidFill>
                <a:effectLst/>
                <a:latin typeface="Trebuchet MS" pitchFamily="34" charset="0"/>
                <a:ea typeface="+mn-ea"/>
                <a:cs typeface="+mn-cs"/>
              </a:rPr>
              <a:t>xy</a:t>
            </a:r>
            <a:r>
              <a:rPr lang="en-US" sz="1100" b="0" i="0" u="none" strike="noStrike" kern="1200">
                <a:solidFill>
                  <a:schemeClr val="tx1"/>
                </a:solidFill>
                <a:effectLst/>
                <a:latin typeface="Trebuchet MS" pitchFamily="34" charset="0"/>
                <a:ea typeface="+mn-ea"/>
                <a:cs typeface="+mn-cs"/>
              </a:rPr>
              <a:t> datapoints (1,3) and (2,5)</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So it turns out that while computers have a tough time finding the global minimum of a function, they’re pretty decent at calculating the slope of a function given an input. If that function is multidimensional, (as in, more than one input) then that slope is called the gradient.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There are many ways a computer can go about getting the gradient as described in this </a:t>
            </a:r>
            <a:r>
              <a:rPr lang="en-US" sz="1100" b="0" i="0" u="none" strike="noStrike" kern="1200" err="1">
                <a:solidFill>
                  <a:schemeClr val="tx1"/>
                </a:solidFill>
                <a:effectLst/>
                <a:latin typeface="Trebuchet MS" pitchFamily="34" charset="0"/>
                <a:ea typeface="+mn-ea"/>
                <a:cs typeface="+mn-cs"/>
              </a:rPr>
              <a:t>quora</a:t>
            </a:r>
            <a:r>
              <a:rPr lang="en-US" sz="1100" b="0" i="0" u="none" strike="noStrike" kern="1200">
                <a:solidFill>
                  <a:schemeClr val="tx1"/>
                </a:solidFill>
                <a:effectLst/>
                <a:latin typeface="Trebuchet MS" pitchFamily="34" charset="0"/>
                <a:ea typeface="+mn-ea"/>
                <a:cs typeface="+mn-cs"/>
              </a:rPr>
              <a:t> answer: </a:t>
            </a:r>
            <a:r>
              <a:rPr lang="en-US">
                <a:hlinkClick r:id="rId3"/>
              </a:rPr>
              <a:t>https://www.quora.com/How-does-TensorFlow-calculate-gradients#:~:text=There%20are%20a%20few%20different,another%20to%20approximate%20the%20derivative.</a:t>
            </a:r>
            <a:endParaRPr lang="en-US"/>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One easy way is to just take two really </a:t>
            </a:r>
            <a:r>
              <a:rPr lang="en-US" sz="1100" b="0" i="0" u="none" strike="noStrike" kern="1200" err="1">
                <a:solidFill>
                  <a:schemeClr val="tx1"/>
                </a:solidFill>
                <a:effectLst/>
                <a:latin typeface="Trebuchet MS" pitchFamily="34" charset="0"/>
                <a:ea typeface="+mn-ea"/>
                <a:cs typeface="+mn-cs"/>
              </a:rPr>
              <a:t>really</a:t>
            </a:r>
            <a:r>
              <a:rPr lang="en-US" sz="1100" b="0" i="0" u="none" strike="noStrike" kern="1200">
                <a:solidFill>
                  <a:schemeClr val="tx1"/>
                </a:solidFill>
                <a:effectLst/>
                <a:latin typeface="Trebuchet MS" pitchFamily="34" charset="0"/>
                <a:ea typeface="+mn-ea"/>
                <a:cs typeface="+mn-cs"/>
              </a:rPr>
              <a:t> close points and calculate the gradient between them. By calculating the gradient, we’re calculating the slope for each parameter we want to learn, and once the slope is 0 for all variables, then we have found a local minimum.</a:t>
            </a: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use the gradient we calculated earlier to guide our estimate to the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9273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Because both of them are negative, that means we need to increase them in order to get closer to 0. Hmm, the gradient gives us the right direction, but the magnitude is too big.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data. We received each 28x28 pixel image as an array of 784 integers.</a:t>
            </a:r>
          </a:p>
          <a:p>
            <a:endParaRPr lang="en-US"/>
          </a:p>
          <a:p>
            <a:r>
              <a:rPr lang="en-US"/>
              <a:t>We then normalized that data (make it between 0-1) by dividing it by 255 (the max value for a pixel)</a:t>
            </a:r>
          </a:p>
          <a:p>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694019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Let’s introduce a new parameter called the learning rate (represented by </a:t>
            </a:r>
            <a:r>
              <a:rPr lang="en-US" sz="1100" b="0" i="0" u="none" strike="noStrike" kern="1200" err="1">
                <a:solidFill>
                  <a:schemeClr val="tx1"/>
                </a:solidFill>
                <a:effectLst/>
                <a:latin typeface="Trebuchet MS" pitchFamily="34" charset="0"/>
                <a:ea typeface="+mn-ea"/>
                <a:cs typeface="+mn-cs"/>
              </a:rPr>
              <a:t>lamba</a:t>
            </a:r>
            <a:r>
              <a:rPr lang="en-US" sz="1100" b="0" i="0" u="none" strike="noStrike" kern="1200">
                <a:solidFill>
                  <a:schemeClr val="tx1"/>
                </a:solidFill>
                <a:effectLst/>
                <a:latin typeface="Trebuchet MS" pitchFamily="34" charset="0"/>
                <a:ea typeface="+mn-ea"/>
                <a:cs typeface="+mn-cs"/>
              </a:rPr>
              <a:t> </a:t>
            </a:r>
            <a:r>
              <a:rPr lang="el-GR" sz="1100" b="0" i="0" u="none" strike="noStrike" kern="1200">
                <a:solidFill>
                  <a:schemeClr val="tx1"/>
                </a:solidFill>
                <a:effectLst/>
                <a:latin typeface="Trebuchet MS" pitchFamily="34" charset="0"/>
                <a:ea typeface="+mn-ea"/>
                <a:cs typeface="+mn-cs"/>
              </a:rPr>
              <a:t>λ</a:t>
            </a:r>
            <a:r>
              <a:rPr lang="en-US" sz="1100" b="0" i="0" u="none" strike="noStrike" kern="1200">
                <a:solidFill>
                  <a:schemeClr val="tx1"/>
                </a:solidFill>
                <a:effectLst/>
                <a:latin typeface="Trebuchet MS" pitchFamily="34" charset="0"/>
                <a:ea typeface="+mn-ea"/>
                <a:cs typeface="+mn-cs"/>
              </a:rPr>
              <a:t>) which will allow us to scale our changes to our parameters. Data scientists define this on their own, but thankfully, there’s been enough research on the topic that machine learning libraries have their own built in strategies.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16327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the learning rate too big, we’re going to get farther away from our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3104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it too small, it’s going to take forever to get there. Also, once we train on more complicated problems, we can get trapped in a local minimum.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0251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For now, let’s stick with a learning rate of .1. Ok, step in the right direction, but not close enough. No problem, we’ll just repeat the process over and over gain, taking our new values of b and m and finding the gradient for them.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took our ”answers” (or targets), which were in the format of an integer between 0-9 and made it categorical, representing it as an array of 0s with 1 at the index of the correct digit.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88743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100" b="0" i="0" u="none" strike="noStrike" kern="1200">
                <a:solidFill>
                  <a:schemeClr val="tx1"/>
                </a:solidFill>
                <a:effectLst/>
                <a:latin typeface="Trebuchet MS" pitchFamily="34" charset="0"/>
                <a:ea typeface="+mn-ea"/>
                <a:cs typeface="+mn-cs"/>
              </a:rPr>
              <a:t>Let’s next talk about our model (show picture of model)</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can’t fully represent it in a slide, because it has many connections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Remember that there are 784 inputs, two layers of 512 neurons (or nodes), and an output layer of 10 neurons (one for each digit)</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Every neuron in each layer is connected to every neuron in the next layer. This is what the “Dense” </a:t>
            </a:r>
            <a:r>
              <a:rPr lang="en-US" sz="1100" b="0" i="0" u="none" strike="noStrike" kern="1200" err="1">
                <a:solidFill>
                  <a:schemeClr val="tx1"/>
                </a:solidFill>
                <a:effectLst/>
                <a:latin typeface="Trebuchet MS" pitchFamily="34" charset="0"/>
                <a:ea typeface="+mn-ea"/>
                <a:cs typeface="+mn-cs"/>
              </a:rPr>
              <a:t>Keras</a:t>
            </a:r>
            <a:r>
              <a:rPr lang="en-US" sz="1100" b="0" i="0" u="none" strike="noStrike" kern="1200">
                <a:solidFill>
                  <a:schemeClr val="tx1"/>
                </a:solidFill>
                <a:effectLst/>
                <a:latin typeface="Trebuchet MS" pitchFamily="34" charset="0"/>
                <a:ea typeface="+mn-ea"/>
                <a:cs typeface="+mn-cs"/>
              </a:rPr>
              <a:t> layer means.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This means there are a lot of connections (784x512 + 512x512 + 512x10)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Looking at this, can anyone guess the approximate magnitude?</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668,672 connections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That’s a whole lot for a network for 4 layers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That can store a whole lot of information. Think about a megabyte of info (1 million bytes) and the fact that a megabyte is about 500 pages of text.</a:t>
            </a:r>
            <a:endParaRPr lang="en-US"/>
          </a:p>
          <a:p>
            <a:endParaRPr lang="en-US"/>
          </a:p>
          <a:p>
            <a:pPr rtl="0" fontAlgn="base"/>
            <a:r>
              <a:rPr lang="en-US" sz="1100" b="0" i="0" u="none" strike="noStrike" kern="1200">
                <a:solidFill>
                  <a:schemeClr val="tx1"/>
                </a:solidFill>
                <a:effectLst/>
                <a:latin typeface="Trebuchet MS" pitchFamily="34" charset="0"/>
                <a:ea typeface="+mn-ea"/>
                <a:cs typeface="+mn-cs"/>
              </a:rPr>
              <a:t>So if each neuron has a connection between the other, how do we store information?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store it in the “weights” between two neurons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This is the analogous to the strength of connection between the neurons of our brain (although with some differences in the mechanisms) </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a:solidFill>
                  <a:schemeClr val="tx1"/>
                </a:solidFill>
                <a:effectLst/>
                <a:latin typeface="Trebuchet MS" pitchFamily="34" charset="0"/>
                <a:ea typeface="+mn-ea"/>
                <a:cs typeface="+mn-cs"/>
              </a:rPr>
              <a:t>So how do we update those weights?</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0483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In order to understand how this network came about, let’s looks at the simplest possible model.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30285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Each of the circles on the slide before is a neuron. The earliest use case of this neuron was to build a regression line, good </a:t>
            </a:r>
            <a:r>
              <a:rPr lang="en-US" sz="1100" b="0" i="0" u="none" strike="noStrike" kern="1200" err="1">
                <a:solidFill>
                  <a:schemeClr val="tx1"/>
                </a:solidFill>
                <a:effectLst/>
                <a:latin typeface="Trebuchet MS" pitchFamily="34" charset="0"/>
                <a:ea typeface="+mn-ea"/>
                <a:cs typeface="+mn-cs"/>
              </a:rPr>
              <a:t>ol</a:t>
            </a:r>
            <a:r>
              <a:rPr lang="en-US" sz="1100" b="0" i="0" u="none" strike="noStrike" kern="1200">
                <a:solidFill>
                  <a:schemeClr val="tx1"/>
                </a:solidFill>
                <a:effectLst/>
                <a:latin typeface="Trebuchet MS" pitchFamily="34" charset="0"/>
                <a:ea typeface="+mn-ea"/>
                <a:cs typeface="+mn-cs"/>
              </a:rPr>
              <a:t>’ y = mx + b. Regression is when we use a continues input to predict a continuous output, like using how many seconds a pot of water has been sitting on the stove to predict the temperature of the water.</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For each variable coming into our neuron, we’re going to find a slope (m), or “weight” for it. The “b”, or y-intercept, from y = mx + b is stored with the neuron.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073638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292249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853482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08264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26201787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637887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7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06782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76899402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4251381"/>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9146170"/>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96427654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742828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975346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74161"/>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4835692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760463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670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9659997"/>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262009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5129381"/>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5746436"/>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395111"/>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4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53616025"/>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4339152"/>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10/1/2020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96236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9181496"/>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528562"/>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66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1.emf"/><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emf"/><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0.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10/1/2020</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3145087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10/1/2020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878584672"/>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0.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chart" Target="../charts/char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chart" Target="../charts/char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12" Type="http://schemas.openxmlformats.org/officeDocument/2006/relationships/diagramColors" Target="../diagrams/colors2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QuickStyle" Target="../diagrams/quickStyle3.xml"/><Relationship Id="rId11" Type="http://schemas.openxmlformats.org/officeDocument/2006/relationships/diagramQuickStyle" Target="../diagrams/quickStyle20.xml"/><Relationship Id="rId5" Type="http://schemas.openxmlformats.org/officeDocument/2006/relationships/diagramLayout" Target="../diagrams/layout3.xml"/><Relationship Id="rId10" Type="http://schemas.openxmlformats.org/officeDocument/2006/relationships/diagramLayout" Target="../diagrams/layout20.xml"/><Relationship Id="rId4" Type="http://schemas.openxmlformats.org/officeDocument/2006/relationships/diagramData" Target="../diagrams/data3.xml"/><Relationship Id="rId9" Type="http://schemas.openxmlformats.org/officeDocument/2006/relationships/diagramData" Target="../diagrams/data30.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png"/><Relationship Id="rId7" Type="http://schemas.openxmlformats.org/officeDocument/2006/relationships/diagramColors" Target="../diagrams/colors4.xml"/><Relationship Id="rId12" Type="http://schemas.openxmlformats.org/officeDocument/2006/relationships/diagramColors" Target="../diagrams/colors30.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QuickStyle" Target="../diagrams/quickStyle4.xml"/><Relationship Id="rId11" Type="http://schemas.openxmlformats.org/officeDocument/2006/relationships/diagramQuickStyle" Target="../diagrams/quickStyle30.xml"/><Relationship Id="rId5" Type="http://schemas.openxmlformats.org/officeDocument/2006/relationships/diagramLayout" Target="../diagrams/layout4.xml"/><Relationship Id="rId10" Type="http://schemas.openxmlformats.org/officeDocument/2006/relationships/diagramLayout" Target="../diagrams/layout30.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sv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9.xml"/><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chart" Target="../charts/chart11.xml"/><Relationship Id="rId10" Type="http://schemas.openxmlformats.org/officeDocument/2006/relationships/image" Target="../media/image32.png"/><Relationship Id="rId4" Type="http://schemas.openxmlformats.org/officeDocument/2006/relationships/chart" Target="../charts/chart10.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8.xml"/><Relationship Id="rId7" Type="http://schemas.openxmlformats.org/officeDocument/2006/relationships/chart" Target="../charts/chart14.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chart" Target="../charts/chart13.xml"/><Relationship Id="rId11" Type="http://schemas.openxmlformats.org/officeDocument/2006/relationships/image" Target="../media/image44.svg"/><Relationship Id="rId5" Type="http://schemas.openxmlformats.org/officeDocument/2006/relationships/chart" Target="../charts/chart12.xml"/><Relationship Id="rId10"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3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hemeOverride" Target="../theme/themeOverride3.xml"/><Relationship Id="rId5" Type="http://schemas.openxmlformats.org/officeDocument/2006/relationships/chart" Target="../charts/chart16.xml"/><Relationship Id="rId4" Type="http://schemas.openxmlformats.org/officeDocument/2006/relationships/chart" Target="../charts/chart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hemeOverride" Target="../theme/themeOverride4.xml"/><Relationship Id="rId5" Type="http://schemas.openxmlformats.org/officeDocument/2006/relationships/chart" Target="../charts/chart18.xml"/><Relationship Id="rId4" Type="http://schemas.openxmlformats.org/officeDocument/2006/relationships/chart" Target="../charts/chart17.xml"/></Relationships>
</file>

<file path=ppt/slides/_rels/slide3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33.xml"/><Relationship Id="rId7" Type="http://schemas.openxmlformats.org/officeDocument/2006/relationships/diagramColors" Target="../diagrams/colors5.xml"/><Relationship Id="rId2" Type="http://schemas.openxmlformats.org/officeDocument/2006/relationships/slideLayout" Target="../slideLayouts/slideLayout3.xml"/><Relationship Id="rId1" Type="http://schemas.openxmlformats.org/officeDocument/2006/relationships/themeOverride" Target="../theme/themeOverride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6.xml"/><Relationship Id="rId9" Type="http://schemas.openxmlformats.org/officeDocument/2006/relationships/chart" Target="../charts/char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chart" Target="../charts/chart25.xml"/></Relationships>
</file>

<file path=ppt/slides/_rels/slide4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chart" Target="../charts/char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4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3.png"/><Relationship Id="rId7"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3.png"/><Relationship Id="rId7"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481662" y="973761"/>
            <a:ext cx="8739340" cy="982855"/>
          </a:xfrm>
        </p:spPr>
        <p:txBody>
          <a:bodyPr/>
          <a:lstStyle/>
          <a:p>
            <a:r>
              <a:rPr lang="en-GB"/>
              <a:t>Fundamentals of </a:t>
            </a:r>
            <a:br>
              <a:rPr lang="en-GB"/>
            </a:br>
            <a:r>
              <a:rPr lang="en-GB"/>
              <a:t>deep learning</a:t>
            </a:r>
            <a:br>
              <a:rPr lang="en-US"/>
            </a:br>
            <a:r>
              <a:rPr lang="en-US" sz="2400"/>
              <a:t>part 2: How a neural network Trains</a:t>
            </a:r>
            <a:endParaRPr lang="en-US"/>
          </a:p>
        </p:txBody>
      </p:sp>
      <p:sp>
        <p:nvSpPr>
          <p:cNvPr id="3" name="Subtitle 2">
            <a:extLst>
              <a:ext uri="{FF2B5EF4-FFF2-40B4-BE49-F238E27FC236}">
                <a16:creationId xmlns:a16="http://schemas.microsoft.com/office/drawing/2014/main" id="{D0F861CF-2A5B-466C-AFD5-E35AA249DEF3}"/>
              </a:ext>
            </a:extLst>
          </p:cNvPr>
          <p:cNvSpPr>
            <a:spLocks noGrp="1"/>
          </p:cNvSpPr>
          <p:nvPr>
            <p:ph type="subTitle" idx="1"/>
          </p:nvPr>
        </p:nvSpPr>
        <p:spPr>
          <a:xfrm>
            <a:off x="520850" y="2065003"/>
            <a:ext cx="8700706" cy="341632"/>
          </a:xfrm>
        </p:spPr>
        <p:txBody>
          <a:bodyPr/>
          <a:lstStyle/>
          <a:p>
            <a:endParaRPr lang="en-US"/>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599301492"/>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879717" cy="2190750"/>
            <a:chOff x="1833182" y="2686050"/>
            <a:chExt cx="879717"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7"/>
                  <a:stretch>
                    <a:fillRect l="-6098" t="-13924" r="-18293" b="-13924"/>
                  </a:stretch>
                </a:blipFill>
                <a:ln w="6350">
                  <a:noFill/>
                </a:ln>
              </p:spPr>
              <p:txBody>
                <a:bodyPr/>
                <a:lstStyle/>
                <a:p>
                  <a:r>
                    <a:rPr lang="en-US">
                      <a:noFill/>
                    </a:rPr>
                    <a:t> </a:t>
                  </a:r>
                </a:p>
              </p:txBody>
            </p:sp>
          </mc:Fallback>
        </mc:AlternateContent>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cxnSp>
        <p:nvCxnSpPr>
          <p:cNvPr id="14" name="Straight Connector 13">
            <a:extLst>
              <a:ext uri="{FF2B5EF4-FFF2-40B4-BE49-F238E27FC236}">
                <a16:creationId xmlns:a16="http://schemas.microsoft.com/office/drawing/2014/main" id="{A49FAAF8-C7DF-45D1-A737-CAE84E7B9CD2}"/>
              </a:ext>
            </a:extLst>
          </p:cNvPr>
          <p:cNvCxnSpPr>
            <a:cxnSpLocks/>
          </p:cNvCxnSpPr>
          <p:nvPr/>
        </p:nvCxnSpPr>
        <p:spPr>
          <a:xfrm flipV="1">
            <a:off x="4810991" y="2709002"/>
            <a:ext cx="1101436" cy="122774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0786B3-8B52-471C-A852-FF17004DAB10}"/>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18158572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9AEA998-9692-4C9F-9FC6-E7DBCF3149D3}"/>
              </a:ext>
            </a:extLst>
          </p:cNvPr>
          <p:cNvGrpSpPr/>
          <p:nvPr/>
        </p:nvGrpSpPr>
        <p:grpSpPr>
          <a:xfrm>
            <a:off x="7548712" y="2543175"/>
            <a:ext cx="879717" cy="2190750"/>
            <a:chOff x="1833182" y="2686050"/>
            <a:chExt cx="879717" cy="2190750"/>
          </a:xfrm>
        </p:grpSpPr>
        <p:cxnSp>
          <p:nvCxnSpPr>
            <p:cNvPr id="11" name="Straight Arrow Connector 10">
              <a:extLst>
                <a:ext uri="{FF2B5EF4-FFF2-40B4-BE49-F238E27FC236}">
                  <a16:creationId xmlns:a16="http://schemas.microsoft.com/office/drawing/2014/main" id="{CB95907C-E971-4A1E-88D6-E289CFCA4411}"/>
                </a:ext>
              </a:extLst>
            </p:cNvPr>
            <p:cNvCxnSpPr>
              <a:cxnSpLocks/>
              <a:endCxn id="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1700BC-0C3F-4D10-811B-7575156B854A}"/>
                </a:ext>
              </a:extLst>
            </p:cNvPr>
            <p:cNvCxnSpPr>
              <a:cxnSpLocks/>
              <a:stCxn id="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D422CF-5B94-4615-B7C6-03B6910088C9}"/>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17" name="TextBox 16">
                  <a:extLst>
                    <a:ext uri="{FF2B5EF4-FFF2-40B4-BE49-F238E27FC236}">
                      <a16:creationId xmlns:a16="http://schemas.microsoft.com/office/drawing/2014/main" id="{2FD422CF-5B94-4615-B7C6-03B6910088C9}"/>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4"/>
                  <a:stretch>
                    <a:fillRect l="-6098" t="-13924" r="-18293" b="-13924"/>
                  </a:stretch>
                </a:blipFill>
                <a:ln w="6350">
                  <a:noFill/>
                </a:ln>
              </p:spPr>
              <p:txBody>
                <a:bodyPr/>
                <a:lstStyle/>
                <a:p>
                  <a:r>
                    <a:rPr lang="en-US">
                      <a:noFill/>
                    </a:rPr>
                    <a:t> </a:t>
                  </a:r>
                </a:p>
              </p:txBody>
            </p:sp>
          </mc:Fallback>
        </mc:AlternateContent>
        <p:sp>
          <p:nvSpPr>
            <p:cNvPr id="8" name="Google Shape;219;p33">
              <a:extLst>
                <a:ext uri="{FF2B5EF4-FFF2-40B4-BE49-F238E27FC236}">
                  <a16:creationId xmlns:a16="http://schemas.microsoft.com/office/drawing/2014/main" id="{04524C6B-C42B-4A9E-8C94-C55AE9AB2B4B}"/>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048297510"/>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048297510"/>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5"/>
                          <a:stretch>
                            <a:fillRect l="-200769" t="-1136" r="-3077" b="-202273"/>
                          </a:stretch>
                        </a:blip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194807334"/>
              </p:ext>
            </p:extLst>
          </p:nvPr>
        </p:nvGraphicFramePr>
        <p:xfrm>
          <a:off x="4015479" y="2424890"/>
          <a:ext cx="2838443" cy="2723985"/>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3086100"/>
                <a:ext cx="1734321"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=−1</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3086100"/>
                <a:ext cx="1734321" cy="498598"/>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087820" y="3757305"/>
                <a:ext cx="1248740"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=5</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087820" y="3757305"/>
                <a:ext cx="1248740" cy="498598"/>
              </a:xfrm>
              <a:prstGeom prst="rect">
                <a:avLst/>
              </a:prstGeom>
              <a:blipFill>
                <a:blip r:embed="rId8"/>
                <a:stretch>
                  <a:fillRect/>
                </a:stretch>
              </a:blipFill>
              <a:ln w="6350">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6CAE6FE8-BE1C-4BE7-BCEF-51F8D27F2BB8}"/>
              </a:ext>
            </a:extLst>
          </p:cNvPr>
          <p:cNvSpPr txBox="1"/>
          <p:nvPr/>
        </p:nvSpPr>
        <p:spPr>
          <a:xfrm>
            <a:off x="8894497" y="2164610"/>
            <a:ext cx="1902371"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Start Random</a:t>
            </a:r>
          </a:p>
        </p:txBody>
      </p:sp>
      <p:cxnSp>
        <p:nvCxnSpPr>
          <p:cNvPr id="5" name="Straight Connector 4">
            <a:extLst>
              <a:ext uri="{FF2B5EF4-FFF2-40B4-BE49-F238E27FC236}">
                <a16:creationId xmlns:a16="http://schemas.microsoft.com/office/drawing/2014/main" id="{DAABB0B1-DCE3-4E09-BCAF-116D5D579DC8}"/>
              </a:ext>
            </a:extLst>
          </p:cNvPr>
          <p:cNvCxnSpPr>
            <a:cxnSpLocks/>
          </p:cNvCxnSpPr>
          <p:nvPr/>
        </p:nvCxnSpPr>
        <p:spPr>
          <a:xfrm>
            <a:off x="4800600" y="2901140"/>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D6BD9-A99F-438C-B228-2DD2EEFDDD0F}"/>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253288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7093398" y="3784439"/>
                <a:ext cx="3381054" cy="1293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𝑅𝑀𝑆𝐸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rad>
                        <m:radPr>
                          <m:degHide m:val="on"/>
                          <m:ctrlPr>
                            <a:rPr lang="en-US" sz="2400" b="0" i="1" smtClean="0">
                              <a:solidFill>
                                <a:schemeClr val="bg1"/>
                              </a:solidFill>
                              <a:latin typeface="Cambria Math" panose="02040503050406030204" pitchFamily="18" charset="0"/>
                            </a:rPr>
                          </m:ctrlPr>
                        </m:radPr>
                        <m:deg/>
                        <m:e>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r>
                                    <a:rPr lang="en-US" sz="2400" b="0" i="1" smtClean="0">
                                      <a:solidFill>
                                        <a:schemeClr val="bg1"/>
                                      </a:solidFill>
                                      <a:latin typeface="Cambria Math" panose="02040503050406030204" pitchFamily="18"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𝑦</m:t>
                                      </m:r>
                                    </m:e>
                                  </m:acc>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2</m:t>
                                  </m:r>
                                </m:sup>
                              </m:sSup>
                            </m:e>
                          </m:nary>
                        </m:e>
                      </m:rad>
                    </m:oMath>
                  </m:oMathPara>
                </a14:m>
                <a:endParaRPr lang="en-US" sz="2400">
                  <a:solidFill>
                    <a:schemeClr val="bg1"/>
                  </a:solidFill>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7093398" y="3784439"/>
                <a:ext cx="3381054" cy="1293175"/>
              </a:xfrm>
              <a:prstGeom prst="rect">
                <a:avLst/>
              </a:prstGeom>
              <a:blipFill>
                <a:blip r:embed="rId4"/>
                <a:stretch>
                  <a:fillRect t="-2830" b="-283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42ECA4-9B74-44A1-8E09-776D74A8713E}"/>
                  </a:ext>
                </a:extLst>
              </p:cNvPr>
              <p:cNvSpPr txBox="1"/>
              <p:nvPr/>
            </p:nvSpPr>
            <p:spPr>
              <a:xfrm>
                <a:off x="7327789" y="2656547"/>
                <a:ext cx="3055773"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 xmlns:m="http://schemas.openxmlformats.org/officeDocument/2006/math">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oMath>
                </a14:m>
                <a:r>
                  <a:rPr lang="en-US" sz="2400">
                    <a:solidFill>
                      <a:schemeClr val="bg1"/>
                    </a:solidFill>
                  </a:rPr>
                  <a:t> </a:t>
                </a:r>
                <a14:m>
                  <m:oMath xmlns:m="http://schemas.openxmlformats.org/officeDocument/2006/math">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𝑛</m:t>
                        </m:r>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𝑦</m:t>
                            </m:r>
                            <m:r>
                              <a:rPr lang="en-US" sz="2400" i="1">
                                <a:solidFill>
                                  <a:schemeClr val="bg1"/>
                                </a:solidFill>
                                <a:latin typeface="Cambria Math" panose="02040503050406030204" pitchFamily="18"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𝑦</m:t>
                                </m:r>
                              </m:e>
                            </m:acc>
                            <m:r>
                              <a:rPr lang="en-US" sz="2400" i="1">
                                <a:solidFill>
                                  <a:schemeClr val="bg1"/>
                                </a:solidFill>
                                <a:latin typeface="Cambria Math" panose="02040503050406030204" pitchFamily="18" charset="0"/>
                              </a:rPr>
                              <m:t>)</m:t>
                            </m:r>
                          </m:e>
                          <m:sup>
                            <m:r>
                              <a:rPr lang="en-US" sz="2400" i="1">
                                <a:solidFill>
                                  <a:schemeClr val="bg1"/>
                                </a:solidFill>
                                <a:latin typeface="Cambria Math" panose="02040503050406030204" pitchFamily="18" charset="0"/>
                              </a:rPr>
                              <m:t>2</m:t>
                            </m:r>
                          </m:sup>
                        </m:sSup>
                      </m:e>
                    </m:nary>
                  </m:oMath>
                </a14:m>
                <a:endParaRPr lang="en-US" sz="2400">
                  <a:solidFill>
                    <a:schemeClr val="bg1"/>
                  </a:solidFill>
                </a:endParaRPr>
              </a:p>
            </p:txBody>
          </p:sp>
        </mc:Choice>
        <mc:Fallback xmlns="">
          <p:sp>
            <p:nvSpPr>
              <p:cNvPr id="23" name="TextBox 22">
                <a:extLst>
                  <a:ext uri="{FF2B5EF4-FFF2-40B4-BE49-F238E27FC236}">
                    <a16:creationId xmlns:a16="http://schemas.microsoft.com/office/drawing/2014/main" id="{0842ECA4-9B74-44A1-8E09-776D74A8713E}"/>
                  </a:ext>
                </a:extLst>
              </p:cNvPr>
              <p:cNvSpPr txBox="1">
                <a:spLocks noRot="1" noChangeAspect="1" noMove="1" noResize="1" noEditPoints="1" noAdjustHandles="1" noChangeArrowheads="1" noChangeShapeType="1" noTextEdit="1"/>
              </p:cNvSpPr>
              <p:nvPr/>
            </p:nvSpPr>
            <p:spPr>
              <a:xfrm>
                <a:off x="7327789" y="2656547"/>
                <a:ext cx="3055773" cy="484300"/>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2398558889"/>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2398558889"/>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6"/>
                          <a:stretch>
                            <a:fillRect l="-201626" t="-980" r="-103252" b="-401961"/>
                          </a:stretch>
                        </a:blipFill>
                      </a:tcPr>
                    </a:tc>
                    <a:tc>
                      <a:txBody>
                        <a:bodyPr/>
                        <a:lstStyle/>
                        <a:p>
                          <a:endParaRPr lang="en-US"/>
                        </a:p>
                      </a:txBody>
                      <a:tcPr anchor="ctr">
                        <a:blipFill>
                          <a:blip r:embed="rId6"/>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12" name="Chart 11">
            <a:extLst>
              <a:ext uri="{FF2B5EF4-FFF2-40B4-BE49-F238E27FC236}">
                <a16:creationId xmlns:a16="http://schemas.microsoft.com/office/drawing/2014/main" id="{EC14F6A1-CC78-4158-BD01-59CF1F5F2D07}"/>
              </a:ext>
            </a:extLst>
          </p:cNvPr>
          <p:cNvGraphicFramePr/>
          <p:nvPr>
            <p:extLst>
              <p:ext uri="{D42A27DB-BD31-4B8C-83A1-F6EECF244321}">
                <p14:modId xmlns:p14="http://schemas.microsoft.com/office/powerpoint/2010/main" val="779452942"/>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7"/>
          </a:graphicData>
        </a:graphic>
      </p:graphicFrame>
      <p:cxnSp>
        <p:nvCxnSpPr>
          <p:cNvPr id="13" name="Straight Connector 12">
            <a:extLst>
              <a:ext uri="{FF2B5EF4-FFF2-40B4-BE49-F238E27FC236}">
                <a16:creationId xmlns:a16="http://schemas.microsoft.com/office/drawing/2014/main" id="{4A5AB0D9-BE4C-45A3-B1E3-6880EFDC273B}"/>
              </a:ext>
            </a:extLst>
          </p:cNvPr>
          <p:cNvCxnSpPr>
            <a:cxnSpLocks/>
          </p:cNvCxnSpPr>
          <p:nvPr/>
        </p:nvCxnSpPr>
        <p:spPr>
          <a:xfrm>
            <a:off x="4620127" y="2754319"/>
            <a:ext cx="2004511" cy="12331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7451C-25D7-4F54-B4B4-291DF94198E5}"/>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27A4C-2755-4C72-BF46-0492E1FAEF64}"/>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060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169964356"/>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169964356"/>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4"/>
                          <a:stretch>
                            <a:fillRect l="-201626" t="-980" r="-103252" b="-401961"/>
                          </a:stretch>
                        </a:blipFill>
                      </a:tcPr>
                    </a:tc>
                    <a:tc>
                      <a:txBody>
                        <a:bodyPr/>
                        <a:lstStyle/>
                        <a:p>
                          <a:endParaRPr lang="en-US"/>
                        </a:p>
                      </a:txBody>
                      <a:tcPr anchor="ctr">
                        <a:blipFill>
                          <a:blip r:embed="rId4"/>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498373216"/>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2E3822B2-C7E0-4B1E-8553-C942ED98B5EC}"/>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31466-038B-4899-A986-10F4CDB2C25B}"/>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57D339-E260-41C1-947D-BD6BE3AC90FB}"/>
              </a:ext>
            </a:extLst>
          </p:cNvPr>
          <p:cNvPicPr>
            <a:picLocks noChangeAspect="1"/>
          </p:cNvPicPr>
          <p:nvPr/>
        </p:nvPicPr>
        <p:blipFill rotWithShape="1">
          <a:blip r:embed="rId6"/>
          <a:srcRect t="16891" r="75869" b="46833"/>
          <a:stretch/>
        </p:blipFill>
        <p:spPr>
          <a:xfrm>
            <a:off x="7077076" y="2234903"/>
            <a:ext cx="3652104" cy="3088237"/>
          </a:xfrm>
          <a:prstGeom prst="rect">
            <a:avLst/>
          </a:prstGeom>
        </p:spPr>
      </p:pic>
      <p:cxnSp>
        <p:nvCxnSpPr>
          <p:cNvPr id="3" name="Straight Connector 2">
            <a:extLst>
              <a:ext uri="{FF2B5EF4-FFF2-40B4-BE49-F238E27FC236}">
                <a16:creationId xmlns:a16="http://schemas.microsoft.com/office/drawing/2014/main" id="{77565584-2097-45F7-922F-FD2DACA9F9C6}"/>
              </a:ext>
            </a:extLst>
          </p:cNvPr>
          <p:cNvCxnSpPr>
            <a:cxnSpLocks/>
          </p:cNvCxnSpPr>
          <p:nvPr/>
        </p:nvCxnSpPr>
        <p:spPr>
          <a:xfrm>
            <a:off x="4620127" y="2754319"/>
            <a:ext cx="2004511" cy="12331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277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a:srcRect l="47658" t="38117" r="28299" b="24074"/>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a:srcRect l="47830" t="39571" r="22135" b="22222"/>
          <a:stretch/>
        </p:blipFill>
        <p:spPr>
          <a:xfrm>
            <a:off x="4902395" y="1583150"/>
            <a:ext cx="5212498" cy="3729799"/>
          </a:xfrm>
          <a:prstGeom prst="rect">
            <a:avLst/>
          </a:prstGeom>
        </p:spPr>
      </p:pic>
      <p:sp>
        <p:nvSpPr>
          <p:cNvPr id="12" name="TextBox 11">
            <a:extLst>
              <a:ext uri="{FF2B5EF4-FFF2-40B4-BE49-F238E27FC236}">
                <a16:creationId xmlns:a16="http://schemas.microsoft.com/office/drawing/2014/main" id="{03EE08B3-390E-4845-BE98-594E12D507AD}"/>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a:solidFill>
                  <a:schemeClr val="bg1"/>
                </a:solidFill>
              </a:rPr>
              <a:t>16</a:t>
            </a: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r>
              <a:rPr lang="en-US" sz="1400">
                <a:solidFill>
                  <a:schemeClr val="bg1"/>
                </a:solidFill>
              </a:rPr>
              <a:t>0</a:t>
            </a:r>
          </a:p>
        </p:txBody>
      </p:sp>
      <p:sp>
        <p:nvSpPr>
          <p:cNvPr id="3" name="TextBox 2">
            <a:extLst>
              <a:ext uri="{FF2B5EF4-FFF2-40B4-BE49-F238E27FC236}">
                <a16:creationId xmlns:a16="http://schemas.microsoft.com/office/drawing/2014/main" id="{CAAB5BDB-77AB-43AD-BD9D-A9CA5FD9212D}"/>
              </a:ext>
            </a:extLst>
          </p:cNvPr>
          <p:cNvSpPr txBox="1"/>
          <p:nvPr/>
        </p:nvSpPr>
        <p:spPr>
          <a:xfrm>
            <a:off x="4107058" y="2390711"/>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spAutoFit/>
          </a:bodyPr>
          <a:lstStyle/>
          <a:p>
            <a:pPr>
              <a:lnSpc>
                <a:spcPct val="90000"/>
              </a:lnSpc>
            </a:pPr>
            <a:r>
              <a:rPr lang="en-US" sz="1400">
                <a:solidFill>
                  <a:schemeClr val="bg1"/>
                </a:solidFill>
              </a:rPr>
              <a:t>MSE</a:t>
            </a:r>
            <a:endParaRPr lang="en-US">
              <a:solidFill>
                <a:schemeClr val="bg1"/>
              </a:solidFill>
            </a:endParaRPr>
          </a:p>
        </p:txBody>
      </p:sp>
      <p:sp>
        <p:nvSpPr>
          <p:cNvPr id="4" name="TextBox 3">
            <a:extLst>
              <a:ext uri="{FF2B5EF4-FFF2-40B4-BE49-F238E27FC236}">
                <a16:creationId xmlns:a16="http://schemas.microsoft.com/office/drawing/2014/main" id="{4FC736EE-E09E-4639-82F4-6A2FF718D338}"/>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9508043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extLst>
              <p:ext uri="{D42A27DB-BD31-4B8C-83A1-F6EECF244321}">
                <p14:modId xmlns:p14="http://schemas.microsoft.com/office/powerpoint/2010/main" val="4252642882"/>
              </p:ext>
            </p:extLst>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055313"/>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30A94-07ED-41F1-AFBF-6117FA2054AF}"/>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5048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t="-1754" r="-6522" b="-10526"/>
                </a:stretch>
              </a:blipFill>
              <a:ln w="12700">
                <a:solidFill>
                  <a:schemeClr val="tx1"/>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5C7BF8CE-3379-4EBD-8779-73940B7DC3E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20193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8646"/>
            <a:ext cx="45717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Old</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7713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6200775" y="2859639"/>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FBE14FB-9E4F-466A-94D6-713D85A148DE}"/>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4196194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890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22694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92640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926407" cy="332399"/>
              </a:xfrm>
              <a:prstGeom prst="rect">
                <a:avLst/>
              </a:prstGeom>
              <a:blipFill>
                <a:blip r:embed="rId5"/>
                <a:stretch>
                  <a:fillRect l="-2597" r="-5195"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42046E-D21F-4ED3-93D2-F58B7B834C14}"/>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6155531" y="3002755"/>
            <a:ext cx="707232" cy="7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6862763" y="2866782"/>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30" name="TextBox 29">
            <a:extLst>
              <a:ext uri="{FF2B5EF4-FFF2-40B4-BE49-F238E27FC236}">
                <a16:creationId xmlns:a16="http://schemas.microsoft.com/office/drawing/2014/main" id="{90F6BB17-0D77-4494-9170-738E8183B60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9873108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pic>
        <p:nvPicPr>
          <p:cNvPr id="17" name="Picture 16">
            <a:extLst>
              <a:ext uri="{FF2B5EF4-FFF2-40B4-BE49-F238E27FC236}">
                <a16:creationId xmlns:a16="http://schemas.microsoft.com/office/drawing/2014/main" id="{8A6FF26C-8A89-41E0-BCC5-7A2961D85F4E}"/>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19" name="Oval 18">
            <a:extLst>
              <a:ext uri="{FF2B5EF4-FFF2-40B4-BE49-F238E27FC236}">
                <a16:creationId xmlns:a16="http://schemas.microsoft.com/office/drawing/2014/main" id="{7F7C6618-70E9-4271-B077-98C180B421B5}"/>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1" name="Oval 20">
            <a:extLst>
              <a:ext uri="{FF2B5EF4-FFF2-40B4-BE49-F238E27FC236}">
                <a16:creationId xmlns:a16="http://schemas.microsoft.com/office/drawing/2014/main" id="{1673F6BA-9B83-4A19-9CAB-1A6CA90B47EC}"/>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TextBox 21">
            <a:extLst>
              <a:ext uri="{FF2B5EF4-FFF2-40B4-BE49-F238E27FC236}">
                <a16:creationId xmlns:a16="http://schemas.microsoft.com/office/drawing/2014/main" id="{C34B7F56-B4BC-4E65-B164-B6CBB66B67B5}"/>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24" name="TextBox 23">
            <a:extLst>
              <a:ext uri="{FF2B5EF4-FFF2-40B4-BE49-F238E27FC236}">
                <a16:creationId xmlns:a16="http://schemas.microsoft.com/office/drawing/2014/main" id="{0F206039-F45A-4ECC-9FEB-1862F8D6A2BB}"/>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5" name="Straight Arrow Connector 24">
            <a:extLst>
              <a:ext uri="{FF2B5EF4-FFF2-40B4-BE49-F238E27FC236}">
                <a16:creationId xmlns:a16="http://schemas.microsoft.com/office/drawing/2014/main" id="{ED1FCDFB-E75A-46C1-9B0F-39BB72461DE9}"/>
              </a:ext>
            </a:extLst>
          </p:cNvPr>
          <p:cNvCxnSpPr>
            <a:cxnSpLocks/>
            <a:stCxn id="19"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8" name="TextBox 7">
            <a:extLst>
              <a:ext uri="{FF2B5EF4-FFF2-40B4-BE49-F238E27FC236}">
                <a16:creationId xmlns:a16="http://schemas.microsoft.com/office/drawing/2014/main" id="{B1C2A822-4280-4C3E-A76F-02ADC3FF5FD6}"/>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1909201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AB692B-DCDA-4C95-BDA7-76A631DFC886}"/>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8F4A8-5521-4049-8D0D-649C7596CB0A}"/>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06CF30-9054-4F4F-A584-E98C9CF9020C}"/>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00055D-F8FC-4F55-B21A-01C4B46D13A5}"/>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F00412-2A14-4F0B-A0FE-06ED996103C6}"/>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55C58C-CFDD-43C9-9977-4CD0307700F2}"/>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25" name="TextBox 24">
            <a:extLst>
              <a:ext uri="{FF2B5EF4-FFF2-40B4-BE49-F238E27FC236}">
                <a16:creationId xmlns:a16="http://schemas.microsoft.com/office/drawing/2014/main" id="{7500DC26-34D8-4437-B563-BF18F38A2975}"/>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1537372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Optimizers</a:t>
            </a:r>
          </a:p>
        </p:txBody>
      </p:sp>
      <p:sp>
        <p:nvSpPr>
          <p:cNvPr id="6" name="Rectangle 5">
            <a:extLst>
              <a:ext uri="{FF2B5EF4-FFF2-40B4-BE49-F238E27FC236}">
                <a16:creationId xmlns:a16="http://schemas.microsoft.com/office/drawing/2014/main" id="{E8B2D68D-D187-4654-8B25-E1AAE33B73D2}"/>
              </a:ext>
            </a:extLst>
          </p:cNvPr>
          <p:cNvSpPr/>
          <p:nvPr/>
        </p:nvSpPr>
        <p:spPr>
          <a:xfrm>
            <a:off x="944916" y="1912389"/>
            <a:ext cx="5295014" cy="33173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1"/>
              </a:solidFill>
            </a:endParaRPr>
          </a:p>
          <a:p>
            <a:pPr algn="ctr"/>
            <a:r>
              <a:rPr lang="en-US" sz="2400">
                <a:solidFill>
                  <a:schemeClr val="bg1"/>
                </a:solidFill>
              </a:rPr>
              <a:t>Loss – Momentum Optimizer</a:t>
            </a:r>
          </a:p>
        </p:txBody>
      </p:sp>
      <p:sp>
        <p:nvSpPr>
          <p:cNvPr id="12" name="Freeform: Shape 11">
            <a:extLst>
              <a:ext uri="{FF2B5EF4-FFF2-40B4-BE49-F238E27FC236}">
                <a16:creationId xmlns:a16="http://schemas.microsoft.com/office/drawing/2014/main" id="{86DBE0AE-893A-4BB2-AA83-1FEAECABCFBD}"/>
              </a:ext>
            </a:extLst>
          </p:cNvPr>
          <p:cNvSpPr/>
          <p:nvPr/>
        </p:nvSpPr>
        <p:spPr>
          <a:xfrm>
            <a:off x="1274526" y="2486547"/>
            <a:ext cx="4720856" cy="2232837"/>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1125670" y="2231366"/>
            <a:ext cx="0" cy="28176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1125670" y="5020641"/>
            <a:ext cx="4869712" cy="283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4230377" y="2982290"/>
            <a:ext cx="202018" cy="22594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BBC6589-9603-4027-BDD0-F6F719C707FB}"/>
              </a:ext>
            </a:extLst>
          </p:cNvPr>
          <p:cNvCxnSpPr>
            <a:cxnSpLocks/>
          </p:cNvCxnSpPr>
          <p:nvPr/>
        </p:nvCxnSpPr>
        <p:spPr>
          <a:xfrm flipH="1">
            <a:off x="3443568" y="3228612"/>
            <a:ext cx="637954" cy="34245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703EB4-8E97-47BF-8D50-79216DAC404B}"/>
              </a:ext>
            </a:extLst>
          </p:cNvPr>
          <p:cNvCxnSpPr/>
          <p:nvPr/>
        </p:nvCxnSpPr>
        <p:spPr>
          <a:xfrm flipH="1">
            <a:off x="3092693" y="3095261"/>
            <a:ext cx="893135" cy="3045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C4B6CCC-5FC7-48F4-AEA2-8622FA29511B}"/>
              </a:ext>
            </a:extLst>
          </p:cNvPr>
          <p:cNvSpPr txBox="1"/>
          <p:nvPr/>
        </p:nvSpPr>
        <p:spPr>
          <a:xfrm>
            <a:off x="6795586" y="1912389"/>
            <a:ext cx="3062177" cy="2956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150000"/>
              </a:lnSpc>
              <a:buFont typeface="Arial" panose="020B0604020202020204" pitchFamily="34" charset="0"/>
              <a:buChar char="•"/>
            </a:pPr>
            <a:r>
              <a:rPr lang="en-US" sz="3200">
                <a:solidFill>
                  <a:schemeClr val="bg1"/>
                </a:solidFill>
              </a:rPr>
              <a:t>Adam</a:t>
            </a:r>
          </a:p>
          <a:p>
            <a:pPr marL="285750" indent="-285750">
              <a:lnSpc>
                <a:spcPct val="150000"/>
              </a:lnSpc>
              <a:buFont typeface="Arial" panose="020B0604020202020204" pitchFamily="34" charset="0"/>
              <a:buChar char="•"/>
            </a:pPr>
            <a:r>
              <a:rPr lang="en-US" sz="3200" err="1">
                <a:solidFill>
                  <a:schemeClr val="bg1"/>
                </a:solidFill>
              </a:rPr>
              <a:t>Adagrad</a:t>
            </a:r>
            <a:endParaRPr lang="en-US" sz="3200">
              <a:solidFill>
                <a:schemeClr val="bg1"/>
              </a:solidFill>
            </a:endParaRPr>
          </a:p>
          <a:p>
            <a:pPr marL="285750" indent="-285750">
              <a:lnSpc>
                <a:spcPct val="150000"/>
              </a:lnSpc>
              <a:buFont typeface="Arial" panose="020B0604020202020204" pitchFamily="34" charset="0"/>
              <a:buChar char="•"/>
            </a:pPr>
            <a:r>
              <a:rPr lang="en-US" sz="3200" err="1">
                <a:solidFill>
                  <a:schemeClr val="bg1"/>
                </a:solidFill>
              </a:rPr>
              <a:t>RMSProp</a:t>
            </a:r>
            <a:endParaRPr lang="en-US" sz="3200">
              <a:solidFill>
                <a:schemeClr val="bg1"/>
              </a:solidFill>
            </a:endParaRPr>
          </a:p>
          <a:p>
            <a:pPr marL="285750" indent="-285750">
              <a:lnSpc>
                <a:spcPct val="150000"/>
              </a:lnSpc>
              <a:buFont typeface="Arial" panose="020B0604020202020204" pitchFamily="34" charset="0"/>
              <a:buChar char="•"/>
            </a:pPr>
            <a:r>
              <a:rPr lang="en-US" sz="3200">
                <a:solidFill>
                  <a:schemeClr val="bg1"/>
                </a:solidFill>
              </a:rPr>
              <a:t>SGD</a:t>
            </a:r>
          </a:p>
        </p:txBody>
      </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FROM NEURON TO NETWORK</a:t>
            </a:r>
            <a:endParaRPr lang="en-US"/>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pPr marL="914400" lvl="1" indent="-342900">
              <a:buClr>
                <a:schemeClr val="tx1"/>
              </a:buClr>
              <a:buFont typeface="Arial" panose="020B0604020202020204" pitchFamily="34" charset="0"/>
              <a:buChar char="•"/>
            </a:pPr>
            <a:r>
              <a:rPr lang="en-US" sz="2600">
                <a:solidFill>
                  <a:schemeClr val="tx1"/>
                </a:solidFill>
              </a:rPr>
              <a:t>Can chain neurons</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1706559" y="271384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17210" y="271384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a:endCxn id="41"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a:endCxn id="43"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pPr marL="914400" lvl="1" indent="-342900">
              <a:buClr>
                <a:schemeClr val="tx1"/>
              </a:buClr>
              <a:buFont typeface="Arial" panose="020B0604020202020204" pitchFamily="34" charset="0"/>
              <a:buChar char="•"/>
            </a:pPr>
            <a:r>
              <a:rPr lang="en-US" sz="2600">
                <a:solidFill>
                  <a:schemeClr val="tx1"/>
                </a:solidFill>
              </a:rPr>
              <a:t>Can chain neurons</a:t>
            </a:r>
          </a:p>
          <a:p>
            <a:pPr marL="914400" lvl="1" indent="-342900">
              <a:buClr>
                <a:schemeClr val="tx1"/>
              </a:buClr>
              <a:buFont typeface="Arial" panose="020B0604020202020204" pitchFamily="34" charset="0"/>
              <a:buChar char="•"/>
            </a:pPr>
            <a:r>
              <a:rPr lang="en-US" sz="2600">
                <a:solidFill>
                  <a:schemeClr val="tx1"/>
                </a:solidFill>
              </a:rPr>
              <a:t>If all regressions are linear, then output will also be a linear regression</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nvGrpSpPr>
          <p:cNvPr id="11" name="Group 10">
            <a:extLst>
              <a:ext uri="{FF2B5EF4-FFF2-40B4-BE49-F238E27FC236}">
                <a16:creationId xmlns:a16="http://schemas.microsoft.com/office/drawing/2014/main" id="{B6DC7A3D-CF4D-4C2A-A644-1027431A0949}"/>
              </a:ext>
            </a:extLst>
          </p:cNvPr>
          <p:cNvGrpSpPr/>
          <p:nvPr/>
        </p:nvGrpSpPr>
        <p:grpSpPr>
          <a:xfrm>
            <a:off x="1560035" y="2649666"/>
            <a:ext cx="803447" cy="820624"/>
            <a:chOff x="-39836" y="3224290"/>
            <a:chExt cx="803447" cy="820624"/>
          </a:xfrm>
        </p:grpSpPr>
        <p:sp>
          <p:nvSpPr>
            <p:cNvPr id="10" name="Rectangle 9">
              <a:extLst>
                <a:ext uri="{FF2B5EF4-FFF2-40B4-BE49-F238E27FC236}">
                  <a16:creationId xmlns:a16="http://schemas.microsoft.com/office/drawing/2014/main" id="{035A20CC-5F54-4123-859B-712DB86F6D09}"/>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near Graph">
              <a:extLst>
                <a:ext uri="{FF2B5EF4-FFF2-40B4-BE49-F238E27FC236}">
                  <a16:creationId xmlns:a16="http://schemas.microsoft.com/office/drawing/2014/main" id="{524463ED-2B80-4F34-B1D2-2B10C3158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31" name="Group 30">
            <a:extLst>
              <a:ext uri="{FF2B5EF4-FFF2-40B4-BE49-F238E27FC236}">
                <a16:creationId xmlns:a16="http://schemas.microsoft.com/office/drawing/2014/main" id="{0A9AAC5B-1EEC-4B86-8196-6ACFCADC306A}"/>
              </a:ext>
            </a:extLst>
          </p:cNvPr>
          <p:cNvGrpSpPr/>
          <p:nvPr/>
        </p:nvGrpSpPr>
        <p:grpSpPr>
          <a:xfrm>
            <a:off x="2806521" y="2639932"/>
            <a:ext cx="803447" cy="820624"/>
            <a:chOff x="-39836" y="3224290"/>
            <a:chExt cx="803447" cy="820624"/>
          </a:xfrm>
        </p:grpSpPr>
        <p:sp>
          <p:nvSpPr>
            <p:cNvPr id="32" name="Rectangle 31">
              <a:extLst>
                <a:ext uri="{FF2B5EF4-FFF2-40B4-BE49-F238E27FC236}">
                  <a16:creationId xmlns:a16="http://schemas.microsoft.com/office/drawing/2014/main" id="{21996F81-8D6F-4722-A2E5-0B83FE5112B1}"/>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Linear Graph">
              <a:extLst>
                <a:ext uri="{FF2B5EF4-FFF2-40B4-BE49-F238E27FC236}">
                  <a16:creationId xmlns:a16="http://schemas.microsoft.com/office/drawing/2014/main" id="{BFFCEF52-2B9B-423D-95D3-FB33B6AC3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4" name="Group 33">
            <a:extLst>
              <a:ext uri="{FF2B5EF4-FFF2-40B4-BE49-F238E27FC236}">
                <a16:creationId xmlns:a16="http://schemas.microsoft.com/office/drawing/2014/main" id="{4A60BC3C-CEB1-4CAA-8AFC-7DFCAD8F5F3F}"/>
              </a:ext>
            </a:extLst>
          </p:cNvPr>
          <p:cNvGrpSpPr/>
          <p:nvPr/>
        </p:nvGrpSpPr>
        <p:grpSpPr>
          <a:xfrm>
            <a:off x="2166676" y="3918953"/>
            <a:ext cx="803447" cy="820624"/>
            <a:chOff x="-39836" y="3224290"/>
            <a:chExt cx="803447" cy="820624"/>
          </a:xfrm>
        </p:grpSpPr>
        <p:sp>
          <p:nvSpPr>
            <p:cNvPr id="35" name="Rectangle 34">
              <a:extLst>
                <a:ext uri="{FF2B5EF4-FFF2-40B4-BE49-F238E27FC236}">
                  <a16:creationId xmlns:a16="http://schemas.microsoft.com/office/drawing/2014/main" id="{CCB2B246-9CDA-4801-B22D-3E9CBE6FDF6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Linear Graph">
              <a:extLst>
                <a:ext uri="{FF2B5EF4-FFF2-40B4-BE49-F238E27FC236}">
                  <a16:creationId xmlns:a16="http://schemas.microsoft.com/office/drawing/2014/main" id="{4EB9B4EC-467A-4D17-B22D-4E8E9D8E97B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7" name="Group 36">
            <a:extLst>
              <a:ext uri="{FF2B5EF4-FFF2-40B4-BE49-F238E27FC236}">
                <a16:creationId xmlns:a16="http://schemas.microsoft.com/office/drawing/2014/main" id="{8C56D3E9-2C49-4BCC-B812-5ACF308F0C60}"/>
              </a:ext>
            </a:extLst>
          </p:cNvPr>
          <p:cNvGrpSpPr/>
          <p:nvPr/>
        </p:nvGrpSpPr>
        <p:grpSpPr>
          <a:xfrm>
            <a:off x="2166676" y="4987821"/>
            <a:ext cx="803447" cy="820624"/>
            <a:chOff x="-39836" y="3224290"/>
            <a:chExt cx="803447" cy="820624"/>
          </a:xfrm>
        </p:grpSpPr>
        <p:sp>
          <p:nvSpPr>
            <p:cNvPr id="38" name="Rectangle 37">
              <a:extLst>
                <a:ext uri="{FF2B5EF4-FFF2-40B4-BE49-F238E27FC236}">
                  <a16:creationId xmlns:a16="http://schemas.microsoft.com/office/drawing/2014/main" id="{35C18D9C-3C40-4267-A2BA-1DB34B84768A}"/>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Linear Graph">
              <a:extLst>
                <a:ext uri="{FF2B5EF4-FFF2-40B4-BE49-F238E27FC236}">
                  <a16:creationId xmlns:a16="http://schemas.microsoft.com/office/drawing/2014/main" id="{FC1FFA30-4305-48E2-98AE-FA582C044FB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Activation Functions</a:t>
            </a:r>
            <a:endParaRPr lang="en-US"/>
          </a:p>
        </p:txBody>
      </p:sp>
    </p:spTree>
    <p:extLst>
      <p:ext uri="{BB962C8B-B14F-4D97-AF65-F5344CB8AC3E}">
        <p14:creationId xmlns:p14="http://schemas.microsoft.com/office/powerpoint/2010/main" val="3418351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graphicFrame>
        <p:nvGraphicFramePr>
          <p:cNvPr id="9" name="Chart 8">
            <a:extLst>
              <a:ext uri="{FF2B5EF4-FFF2-40B4-BE49-F238E27FC236}">
                <a16:creationId xmlns:a16="http://schemas.microsoft.com/office/drawing/2014/main" id="{F192B010-4FFF-433A-8CF5-959549835137}"/>
              </a:ext>
            </a:extLst>
          </p:cNvPr>
          <p:cNvGraphicFramePr/>
          <p:nvPr>
            <p:extLst>
              <p:ext uri="{D42A27DB-BD31-4B8C-83A1-F6EECF244321}">
                <p14:modId xmlns:p14="http://schemas.microsoft.com/office/powerpoint/2010/main" val="867985224"/>
              </p:ext>
            </p:extLst>
          </p:nvPr>
        </p:nvGraphicFramePr>
        <p:xfrm>
          <a:off x="631390" y="3827638"/>
          <a:ext cx="2945123" cy="16926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2125045216"/>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97F8F108-44E3-4D2C-AE9D-68A240C34E08}"/>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1386078734"/>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2FAF7C-C2FF-42FC-9FA7-13852EB683B1}"/>
                  </a:ext>
                </a:extLst>
              </p:cNvPr>
              <p:cNvSpPr txBox="1"/>
              <p:nvPr/>
            </p:nvSpPr>
            <p:spPr>
              <a:xfrm>
                <a:off x="1165745" y="2150663"/>
                <a:ext cx="1876411"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𝑤𝑥</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15" name="TextBox 14">
                <a:extLst>
                  <a:ext uri="{FF2B5EF4-FFF2-40B4-BE49-F238E27FC236}">
                    <a16:creationId xmlns:a16="http://schemas.microsoft.com/office/drawing/2014/main" id="{AB2FAF7C-C2FF-42FC-9FA7-13852EB683B1}"/>
                  </a:ext>
                </a:extLst>
              </p:cNvPr>
              <p:cNvSpPr txBox="1">
                <a:spLocks noRot="1" noChangeAspect="1" noMove="1" noResize="1" noEditPoints="1" noAdjustHandles="1" noChangeArrowheads="1" noChangeShapeType="1" noTextEdit="1"/>
              </p:cNvSpPr>
              <p:nvPr/>
            </p:nvSpPr>
            <p:spPr>
              <a:xfrm>
                <a:off x="1165745" y="2150663"/>
                <a:ext cx="1876411" cy="387798"/>
              </a:xfrm>
              <a:prstGeom prst="rect">
                <a:avLst/>
              </a:prstGeom>
              <a:blipFill>
                <a:blip r:embed="rId6"/>
                <a:stretch>
                  <a:fillRect l="-6169" t="-28571" r="-325" b="-31746"/>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6E8EC4-75B8-4A04-B220-119FC658DE22}"/>
                  </a:ext>
                </a:extLst>
              </p:cNvPr>
              <p:cNvSpPr txBox="1"/>
              <p:nvPr/>
            </p:nvSpPr>
            <p:spPr>
              <a:xfrm>
                <a:off x="3921227" y="2061661"/>
                <a:ext cx="3130344" cy="617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𝑦</m:t>
                          </m:r>
                        </m:e>
                      </m:acc>
                      <m:r>
                        <a:rPr lang="en-US" sz="2000" i="1">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𝑖𝑓</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0  </m:t>
                              </m:r>
                              <m:r>
                                <a:rPr lang="en-US" sz="2000" b="0" i="1" smtClean="0">
                                  <a:solidFill>
                                    <a:schemeClr val="bg1"/>
                                  </a:solidFill>
                                  <a:latin typeface="Cambria Math" panose="02040503050406030204" pitchFamily="18" charset="0"/>
                                </a:rPr>
                                <m:t>𝑜𝑡h𝑒𝑟𝑤𝑖𝑠𝑒</m:t>
                              </m:r>
                            </m:e>
                          </m:eqArr>
                        </m:e>
                      </m:d>
                    </m:oMath>
                  </m:oMathPara>
                </a14:m>
                <a:endParaRPr lang="en-US" sz="1050">
                  <a:solidFill>
                    <a:schemeClr val="bg1"/>
                  </a:solidFill>
                </a:endParaRPr>
              </a:p>
            </p:txBody>
          </p:sp>
        </mc:Choice>
        <mc:Fallback xmlns="">
          <p:sp>
            <p:nvSpPr>
              <p:cNvPr id="17" name="TextBox 16">
                <a:extLst>
                  <a:ext uri="{FF2B5EF4-FFF2-40B4-BE49-F238E27FC236}">
                    <a16:creationId xmlns:a16="http://schemas.microsoft.com/office/drawing/2014/main" id="{426E8EC4-75B8-4A04-B220-119FC658DE22}"/>
                  </a:ext>
                </a:extLst>
              </p:cNvPr>
              <p:cNvSpPr txBox="1">
                <a:spLocks noRot="1" noChangeAspect="1" noMove="1" noResize="1" noEditPoints="1" noAdjustHandles="1" noChangeArrowheads="1" noChangeShapeType="1" noTextEdit="1"/>
              </p:cNvSpPr>
              <p:nvPr/>
            </p:nvSpPr>
            <p:spPr>
              <a:xfrm>
                <a:off x="3921227" y="2061661"/>
                <a:ext cx="3130344" cy="617861"/>
              </a:xfrm>
              <a:prstGeom prst="rect">
                <a:avLst/>
              </a:prstGeom>
              <a:blipFill>
                <a:blip r:embed="rId7"/>
                <a:stretch>
                  <a:fillRect t="-3922" b="-98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E6DDF10-84DE-42E5-8202-338F134811A4}"/>
                  </a:ext>
                </a:extLst>
              </p:cNvPr>
              <p:cNvSpPr txBox="1"/>
              <p:nvPr/>
            </p:nvSpPr>
            <p:spPr>
              <a:xfrm>
                <a:off x="7443334" y="2061661"/>
                <a:ext cx="2029723" cy="529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𝑦</m:t>
                          </m:r>
                        </m:e>
                      </m:acc>
                      <m:r>
                        <a:rPr lang="en-US" sz="2000" i="1">
                          <a:solidFill>
                            <a:schemeClr val="bg1"/>
                          </a:solidFill>
                          <a:latin typeface="Cambria Math" panose="02040503050406030204" pitchFamily="18" charset="0"/>
                        </a:rPr>
                        <m:t> =</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b="0" i="1" smtClean="0">
                              <a:solidFill>
                                <a:schemeClr val="bg1"/>
                              </a:solidFill>
                              <a:latin typeface="Cambria Math" panose="02040503050406030204" pitchFamily="18" charset="0"/>
                            </a:rPr>
                            <m:t>1+</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𝑒</m:t>
                              </m:r>
                            </m:e>
                            <m: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m:t>
                              </m:r>
                            </m:sup>
                          </m:sSup>
                        </m:den>
                      </m:f>
                    </m:oMath>
                  </m:oMathPara>
                </a14:m>
                <a:endParaRPr lang="en-US" sz="1400">
                  <a:solidFill>
                    <a:schemeClr val="bg1"/>
                  </a:solidFill>
                </a:endParaRPr>
              </a:p>
            </p:txBody>
          </p:sp>
        </mc:Choice>
        <mc:Fallback xmlns="">
          <p:sp>
            <p:nvSpPr>
              <p:cNvPr id="19" name="TextBox 18">
                <a:extLst>
                  <a:ext uri="{FF2B5EF4-FFF2-40B4-BE49-F238E27FC236}">
                    <a16:creationId xmlns:a16="http://schemas.microsoft.com/office/drawing/2014/main" id="{5E6DDF10-84DE-42E5-8202-338F134811A4}"/>
                  </a:ext>
                </a:extLst>
              </p:cNvPr>
              <p:cNvSpPr txBox="1">
                <a:spLocks noRot="1" noChangeAspect="1" noMove="1" noResize="1" noEditPoints="1" noAdjustHandles="1" noChangeArrowheads="1" noChangeShapeType="1" noTextEdit="1"/>
              </p:cNvSpPr>
              <p:nvPr/>
            </p:nvSpPr>
            <p:spPr>
              <a:xfrm>
                <a:off x="7443334" y="2061661"/>
                <a:ext cx="2029723" cy="529632"/>
              </a:xfrm>
              <a:prstGeom prst="rect">
                <a:avLst/>
              </a:prstGeom>
              <a:blipFill>
                <a:blip r:embed="rId8"/>
                <a:stretch>
                  <a:fillRect t="-1149" b="-2299"/>
                </a:stretch>
              </a:blipFill>
              <a:ln w="6350">
                <a:no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9"/>
          <a:srcRect t="16757" r="82135" b="74838"/>
          <a:stretch/>
        </p:blipFill>
        <p:spPr>
          <a:xfrm>
            <a:off x="631389" y="2792212"/>
            <a:ext cx="2953409" cy="781675"/>
          </a:xfrm>
          <a:prstGeom prst="rect">
            <a:avLst/>
          </a:prstGeom>
        </p:spPr>
      </p:pic>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10"/>
          <a:srcRect t="16863" r="77646" b="71019"/>
          <a:stretch/>
        </p:blipFill>
        <p:spPr>
          <a:xfrm>
            <a:off x="7087670" y="2764062"/>
            <a:ext cx="2953408" cy="900642"/>
          </a:xfrm>
          <a:prstGeom prst="rect">
            <a:avLst/>
          </a:prstGeom>
        </p:spPr>
      </p:pic>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11"/>
          <a:srcRect t="17205" r="81548" b="74705"/>
          <a:stretch/>
        </p:blipFill>
        <p:spPr>
          <a:xfrm>
            <a:off x="3810644" y="2839212"/>
            <a:ext cx="3042894" cy="750342"/>
          </a:xfrm>
          <a:prstGeom prst="rect">
            <a:avLst/>
          </a:prstGeom>
        </p:spPr>
      </p:pic>
    </p:spTree>
    <p:extLst>
      <p:ext uri="{BB962C8B-B14F-4D97-AF65-F5344CB8AC3E}">
        <p14:creationId xmlns:p14="http://schemas.microsoft.com/office/powerpoint/2010/main" val="375999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sp>
        <p:nvSpPr>
          <p:cNvPr id="5" name="TextBox 4">
            <a:extLst>
              <a:ext uri="{FF2B5EF4-FFF2-40B4-BE49-F238E27FC236}">
                <a16:creationId xmlns:a16="http://schemas.microsoft.com/office/drawing/2014/main" id="{0345FE20-8755-416C-9887-DCA3B9E2E7BD}"/>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pic>
        <p:nvPicPr>
          <p:cNvPr id="13" name="Picture 12">
            <a:extLst>
              <a:ext uri="{FF2B5EF4-FFF2-40B4-BE49-F238E27FC236}">
                <a16:creationId xmlns:a16="http://schemas.microsoft.com/office/drawing/2014/main" id="{6C3FD384-FC57-4017-9DB7-211E33607DDE}"/>
              </a:ext>
            </a:extLst>
          </p:cNvPr>
          <p:cNvPicPr>
            <a:picLocks noChangeAspect="1"/>
          </p:cNvPicPr>
          <p:nvPr/>
        </p:nvPicPr>
        <p:blipFill rotWithShape="1">
          <a:blip r:embed="rId3"/>
          <a:srcRect l="32552" t="37037" r="44011" b="29629"/>
          <a:stretch/>
        </p:blipFill>
        <p:spPr>
          <a:xfrm>
            <a:off x="7533016" y="2067662"/>
            <a:ext cx="2571751" cy="2057398"/>
          </a:xfrm>
          <a:prstGeom prst="rect">
            <a:avLst/>
          </a:prstGeom>
        </p:spPr>
      </p:pic>
      <p:pic>
        <p:nvPicPr>
          <p:cNvPr id="15" name="Picture 14">
            <a:extLst>
              <a:ext uri="{FF2B5EF4-FFF2-40B4-BE49-F238E27FC236}">
                <a16:creationId xmlns:a16="http://schemas.microsoft.com/office/drawing/2014/main" id="{DADE67B9-AEDF-4131-83C4-A904BC503B41}"/>
              </a:ext>
            </a:extLst>
          </p:cNvPr>
          <p:cNvPicPr>
            <a:picLocks noChangeAspect="1"/>
          </p:cNvPicPr>
          <p:nvPr/>
        </p:nvPicPr>
        <p:blipFill rotWithShape="1">
          <a:blip r:embed="rId4"/>
          <a:srcRect l="31664" t="37037" r="36458" b="25617"/>
          <a:stretch/>
        </p:blipFill>
        <p:spPr>
          <a:xfrm>
            <a:off x="7329488" y="4195985"/>
            <a:ext cx="2726287" cy="1796612"/>
          </a:xfrm>
          <a:prstGeom prst="rect">
            <a:avLst/>
          </a:prstGeom>
        </p:spPr>
      </p:pic>
      <p:pic>
        <p:nvPicPr>
          <p:cNvPr id="21" name="Picture 20">
            <a:extLst>
              <a:ext uri="{FF2B5EF4-FFF2-40B4-BE49-F238E27FC236}">
                <a16:creationId xmlns:a16="http://schemas.microsoft.com/office/drawing/2014/main" id="{87055D9C-5F8E-498C-B7AC-1934FCE9CD39}"/>
              </a:ext>
            </a:extLst>
          </p:cNvPr>
          <p:cNvPicPr>
            <a:picLocks noChangeAspect="1"/>
          </p:cNvPicPr>
          <p:nvPr/>
        </p:nvPicPr>
        <p:blipFill rotWithShape="1">
          <a:blip r:embed="rId5"/>
          <a:srcRect l="31348" t="36574" r="37413" b="26080"/>
          <a:stretch/>
        </p:blipFill>
        <p:spPr>
          <a:xfrm>
            <a:off x="929607" y="4279189"/>
            <a:ext cx="2547934" cy="1713408"/>
          </a:xfrm>
          <a:prstGeom prst="rect">
            <a:avLst/>
          </a:prstGeom>
        </p:spPr>
      </p:pic>
      <p:pic>
        <p:nvPicPr>
          <p:cNvPr id="23" name="Picture 22">
            <a:extLst>
              <a:ext uri="{FF2B5EF4-FFF2-40B4-BE49-F238E27FC236}">
                <a16:creationId xmlns:a16="http://schemas.microsoft.com/office/drawing/2014/main" id="{FC721BC9-3659-41FC-99DC-66B6565A8D64}"/>
              </a:ext>
            </a:extLst>
          </p:cNvPr>
          <p:cNvPicPr>
            <a:picLocks noChangeAspect="1"/>
          </p:cNvPicPr>
          <p:nvPr/>
        </p:nvPicPr>
        <p:blipFill rotWithShape="1">
          <a:blip r:embed="rId6"/>
          <a:srcRect l="31692" t="37963" r="44075" b="29948"/>
          <a:stretch/>
        </p:blipFill>
        <p:spPr>
          <a:xfrm>
            <a:off x="1081603" y="2106052"/>
            <a:ext cx="2658970" cy="1980619"/>
          </a:xfrm>
          <a:prstGeom prst="rect">
            <a:avLst/>
          </a:prstGeom>
        </p:spPr>
      </p:pic>
      <p:pic>
        <p:nvPicPr>
          <p:cNvPr id="7" name="Picture 6">
            <a:extLst>
              <a:ext uri="{FF2B5EF4-FFF2-40B4-BE49-F238E27FC236}">
                <a16:creationId xmlns:a16="http://schemas.microsoft.com/office/drawing/2014/main" id="{F0D11FF1-2D91-4030-A5D5-2F50956B01E4}"/>
              </a:ext>
            </a:extLst>
          </p:cNvPr>
          <p:cNvPicPr>
            <a:picLocks noChangeAspect="1"/>
          </p:cNvPicPr>
          <p:nvPr/>
        </p:nvPicPr>
        <p:blipFill rotWithShape="1">
          <a:blip r:embed="rId7"/>
          <a:srcRect l="31692" t="46383" r="37149" b="17480"/>
          <a:stretch/>
        </p:blipFill>
        <p:spPr>
          <a:xfrm>
            <a:off x="4090329" y="4279189"/>
            <a:ext cx="2626372" cy="1713408"/>
          </a:xfrm>
          <a:prstGeom prst="rect">
            <a:avLst/>
          </a:prstGeom>
        </p:spPr>
      </p:pic>
      <p:pic>
        <p:nvPicPr>
          <p:cNvPr id="11" name="Picture 10">
            <a:extLst>
              <a:ext uri="{FF2B5EF4-FFF2-40B4-BE49-F238E27FC236}">
                <a16:creationId xmlns:a16="http://schemas.microsoft.com/office/drawing/2014/main" id="{AA2A1657-AADB-49DC-A110-1B8DBBFE7E3C}"/>
              </a:ext>
            </a:extLst>
          </p:cNvPr>
          <p:cNvPicPr>
            <a:picLocks noChangeAspect="1"/>
          </p:cNvPicPr>
          <p:nvPr/>
        </p:nvPicPr>
        <p:blipFill rotWithShape="1">
          <a:blip r:embed="rId8"/>
          <a:srcRect l="32235" t="33928" r="44980" b="34540"/>
          <a:stretch/>
        </p:blipFill>
        <p:spPr>
          <a:xfrm>
            <a:off x="4338737" y="2123284"/>
            <a:ext cx="2500213" cy="1946155"/>
          </a:xfrm>
          <a:prstGeom prst="rect">
            <a:avLst/>
          </a:prstGeom>
        </p:spPr>
      </p:pic>
    </p:spTree>
    <p:extLst>
      <p:ext uri="{BB962C8B-B14F-4D97-AF65-F5344CB8AC3E}">
        <p14:creationId xmlns:p14="http://schemas.microsoft.com/office/powerpoint/2010/main" val="3496031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5A52D3E5-EA4A-42AC-A4D7-2AE9DEB2055B}"/>
              </a:ext>
            </a:extLst>
          </p:cNvPr>
          <p:cNvCxnSpPr>
            <a:cxnSpLocks/>
            <a:stCxn id="6" idx="2"/>
          </p:cNvCxnSpPr>
          <p:nvPr/>
        </p:nvCxnSpPr>
        <p:spPr>
          <a:xfrm>
            <a:off x="5549593" y="3554883"/>
            <a:ext cx="1032182" cy="31151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EB5F32-C029-4EF8-B707-383300B2511F}"/>
              </a:ext>
            </a:extLst>
          </p:cNvPr>
          <p:cNvCxnSpPr>
            <a:cxnSpLocks/>
            <a:stCxn id="9" idx="2"/>
          </p:cNvCxnSpPr>
          <p:nvPr/>
        </p:nvCxnSpPr>
        <p:spPr>
          <a:xfrm flipH="1">
            <a:off x="7913375" y="3554884"/>
            <a:ext cx="1018851" cy="31151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2033287" y="320913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619171" y="456059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61688" y="456059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61688" y="4560595"/>
                <a:ext cx="498598" cy="480131"/>
              </a:xfrm>
              <a:prstGeom prst="rect">
                <a:avLst/>
              </a:prstGeom>
              <a:blipFill>
                <a:blip r:embed="rId4"/>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3010987"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79106" y="408192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619171" y="320913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744586"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1758646" y="273046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69297" y="273046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flipH="1">
            <a:off x="1998711" y="2399271"/>
            <a:ext cx="614445" cy="3297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2613156" y="2399271"/>
            <a:ext cx="596206" cy="3297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559132" y="216648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3039963" y="215920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2368538" y="1919140"/>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graphicFrame>
        <p:nvGraphicFramePr>
          <p:cNvPr id="6" name="Chart 5">
            <a:extLst>
              <a:ext uri="{FF2B5EF4-FFF2-40B4-BE49-F238E27FC236}">
                <a16:creationId xmlns:a16="http://schemas.microsoft.com/office/drawing/2014/main" id="{EA573E49-3E5A-4D37-A9D9-A2C2B9991981}"/>
              </a:ext>
            </a:extLst>
          </p:cNvPr>
          <p:cNvGraphicFramePr/>
          <p:nvPr>
            <p:extLst>
              <p:ext uri="{D42A27DB-BD31-4B8C-83A1-F6EECF244321}">
                <p14:modId xmlns:p14="http://schemas.microsoft.com/office/powerpoint/2010/main" val="3265286785"/>
              </p:ext>
            </p:extLst>
          </p:nvPr>
        </p:nvGraphicFramePr>
        <p:xfrm>
          <a:off x="4429125" y="2166482"/>
          <a:ext cx="2240937" cy="13884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31D57768-7640-480A-ADAA-4D14B820505C}"/>
              </a:ext>
            </a:extLst>
          </p:cNvPr>
          <p:cNvGraphicFramePr/>
          <p:nvPr>
            <p:extLst>
              <p:ext uri="{D42A27DB-BD31-4B8C-83A1-F6EECF244321}">
                <p14:modId xmlns:p14="http://schemas.microsoft.com/office/powerpoint/2010/main" val="2897225100"/>
              </p:ext>
            </p:extLst>
          </p:nvPr>
        </p:nvGraphicFramePr>
        <p:xfrm>
          <a:off x="7766413" y="2166482"/>
          <a:ext cx="2331626" cy="13884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3977D5B-5A23-4DBA-B548-0845C4579E32}"/>
              </a:ext>
            </a:extLst>
          </p:cNvPr>
          <p:cNvGraphicFramePr/>
          <p:nvPr>
            <p:extLst>
              <p:ext uri="{D42A27DB-BD31-4B8C-83A1-F6EECF244321}">
                <p14:modId xmlns:p14="http://schemas.microsoft.com/office/powerpoint/2010/main" val="1943013583"/>
              </p:ext>
            </p:extLst>
          </p:nvPr>
        </p:nvGraphicFramePr>
        <p:xfrm>
          <a:off x="6105525" y="3866394"/>
          <a:ext cx="2331626" cy="1388402"/>
        </p:xfrm>
        <a:graphic>
          <a:graphicData uri="http://schemas.openxmlformats.org/drawingml/2006/chart">
            <c:chart xmlns:c="http://schemas.openxmlformats.org/drawingml/2006/chart" xmlns:r="http://schemas.openxmlformats.org/officeDocument/2006/relationships" r:id="rId7"/>
          </a:graphicData>
        </a:graphic>
      </p:graphicFrame>
      <p:grpSp>
        <p:nvGrpSpPr>
          <p:cNvPr id="42" name="Group 41">
            <a:extLst>
              <a:ext uri="{FF2B5EF4-FFF2-40B4-BE49-F238E27FC236}">
                <a16:creationId xmlns:a16="http://schemas.microsoft.com/office/drawing/2014/main" id="{09A6D8D4-1166-4350-BF37-4E2A6424C60E}"/>
              </a:ext>
            </a:extLst>
          </p:cNvPr>
          <p:cNvGrpSpPr/>
          <p:nvPr/>
        </p:nvGrpSpPr>
        <p:grpSpPr>
          <a:xfrm>
            <a:off x="1104141" y="3980036"/>
            <a:ext cx="803447" cy="820624"/>
            <a:chOff x="-39836" y="3224290"/>
            <a:chExt cx="803447" cy="820624"/>
          </a:xfrm>
        </p:grpSpPr>
        <p:sp>
          <p:nvSpPr>
            <p:cNvPr id="44" name="Rectangle 43">
              <a:extLst>
                <a:ext uri="{FF2B5EF4-FFF2-40B4-BE49-F238E27FC236}">
                  <a16:creationId xmlns:a16="http://schemas.microsoft.com/office/drawing/2014/main" id="{ED480D28-12AF-4D19-A755-44F9C2FC6963}"/>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Linear Graph">
              <a:extLst>
                <a:ext uri="{FF2B5EF4-FFF2-40B4-BE49-F238E27FC236}">
                  <a16:creationId xmlns:a16="http://schemas.microsoft.com/office/drawing/2014/main" id="{87FBC4F6-6D39-4D07-8E5A-5AF99A73EF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36" y="3224290"/>
              <a:ext cx="803447" cy="803447"/>
            </a:xfrm>
            <a:prstGeom prst="rect">
              <a:avLst/>
            </a:prstGeom>
          </p:spPr>
        </p:pic>
      </p:grpSp>
      <p:sp>
        <p:nvSpPr>
          <p:cNvPr id="50" name="Rectangle 49">
            <a:extLst>
              <a:ext uri="{FF2B5EF4-FFF2-40B4-BE49-F238E27FC236}">
                <a16:creationId xmlns:a16="http://schemas.microsoft.com/office/drawing/2014/main" id="{7014F5DC-B54F-4F04-BCFD-A33842B1FFDA}"/>
              </a:ext>
            </a:extLst>
          </p:cNvPr>
          <p:cNvSpPr/>
          <p:nvPr/>
        </p:nvSpPr>
        <p:spPr>
          <a:xfrm>
            <a:off x="666830" y="2601284"/>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Periodic Graph">
            <a:extLst>
              <a:ext uri="{FF2B5EF4-FFF2-40B4-BE49-F238E27FC236}">
                <a16:creationId xmlns:a16="http://schemas.microsoft.com/office/drawing/2014/main" id="{49AB7E1A-DCEC-4F1E-B5B8-1E92576D17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1464" y="2560849"/>
            <a:ext cx="914400" cy="914400"/>
          </a:xfrm>
          <a:prstGeom prst="rect">
            <a:avLst/>
          </a:prstGeom>
        </p:spPr>
      </p:pic>
    </p:spTree>
    <p:extLst>
      <p:ext uri="{BB962C8B-B14F-4D97-AF65-F5344CB8AC3E}">
        <p14:creationId xmlns:p14="http://schemas.microsoft.com/office/powerpoint/2010/main" val="368648033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err="1"/>
              <a:t>OverFitting</a:t>
            </a:r>
            <a:endParaRPr lang="en-US"/>
          </a:p>
        </p:txBody>
      </p:sp>
    </p:spTree>
    <p:extLst>
      <p:ext uri="{BB962C8B-B14F-4D97-AF65-F5344CB8AC3E}">
        <p14:creationId xmlns:p14="http://schemas.microsoft.com/office/powerpoint/2010/main" val="5395604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2</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Recap</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A Simpler Model</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From Neuron to Network</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Activation Functions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Overfitting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From Neuron to Classification</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CBC0302-7AF2-4C4A-9EFC-2A795557B6E1}"/>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35" name="Text Placeholder 3">
            <a:extLst>
              <a:ext uri="{FF2B5EF4-FFF2-40B4-BE49-F238E27FC236}">
                <a16:creationId xmlns:a16="http://schemas.microsoft.com/office/drawing/2014/main" id="{22AF8824-A6E3-4DE2-AB40-017CBAB4E383}"/>
              </a:ext>
            </a:extLst>
          </p:cNvPr>
          <p:cNvSpPr>
            <a:spLocks noGrp="1"/>
          </p:cNvSpPr>
          <p:nvPr>
            <p:ph type="body" sz="quarter" idx="10"/>
          </p:nvPr>
        </p:nvSpPr>
        <p:spPr>
          <a:xfrm>
            <a:off x="498348" y="1183333"/>
            <a:ext cx="9976104" cy="525463"/>
          </a:xfrm>
        </p:spPr>
        <p:txBody>
          <a:bodyPr/>
          <a:lstStyle/>
          <a:p>
            <a:r>
              <a:rPr lang="en-US"/>
              <a:t>Why not have a super large neural network?</a:t>
            </a:r>
          </a:p>
        </p:txBody>
      </p:sp>
      <p:pic>
        <p:nvPicPr>
          <p:cNvPr id="37" name="Picture 36" descr="Connecting lines and dots illustration">
            <a:extLst>
              <a:ext uri="{FF2B5EF4-FFF2-40B4-BE49-F238E27FC236}">
                <a16:creationId xmlns:a16="http://schemas.microsoft.com/office/drawing/2014/main" id="{07528540-D32C-4448-98FC-56051207E2BF}"/>
              </a:ext>
            </a:extLst>
          </p:cNvPr>
          <p:cNvPicPr>
            <a:picLocks noChangeAspect="1"/>
          </p:cNvPicPr>
          <p:nvPr/>
        </p:nvPicPr>
        <p:blipFill rotWithShape="1">
          <a:blip r:embed="rId4">
            <a:duotone>
              <a:prstClr val="black"/>
              <a:schemeClr val="tx2">
                <a:tint val="45000"/>
                <a:satMod val="400000"/>
              </a:schemeClr>
            </a:duotone>
          </a:blip>
          <a:srcRect t="36131" r="1" b="1568"/>
          <a:stretch/>
        </p:blipFill>
        <p:spPr>
          <a:xfrm>
            <a:off x="508488" y="2103035"/>
            <a:ext cx="9965196" cy="3413207"/>
          </a:xfrm>
          <a:prstGeom prst="rect">
            <a:avLst/>
          </a:prstGeom>
          <a:noFill/>
        </p:spPr>
      </p:pic>
    </p:spTree>
    <p:extLst>
      <p:ext uri="{BB962C8B-B14F-4D97-AF65-F5344CB8AC3E}">
        <p14:creationId xmlns:p14="http://schemas.microsoft.com/office/powerpoint/2010/main" val="254703556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a:xfrm>
            <a:off x="498348" y="1183333"/>
            <a:ext cx="9976104" cy="525463"/>
          </a:xfrm>
        </p:spPr>
        <p:txBody>
          <a:bodyPr/>
          <a:lstStyle/>
          <a:p>
            <a:r>
              <a:rPr lang="en-US"/>
              <a:t>Which Trendline is Better?</a:t>
            </a:r>
          </a:p>
        </p:txBody>
      </p:sp>
      <p:graphicFrame>
        <p:nvGraphicFramePr>
          <p:cNvPr id="11" name="Chart 10">
            <a:extLst>
              <a:ext uri="{FF2B5EF4-FFF2-40B4-BE49-F238E27FC236}">
                <a16:creationId xmlns:a16="http://schemas.microsoft.com/office/drawing/2014/main" id="{7291D29F-74FC-4270-9EF6-87A1681C8788}"/>
              </a:ext>
            </a:extLst>
          </p:cNvPr>
          <p:cNvGraphicFramePr/>
          <p:nvPr>
            <p:extLst>
              <p:ext uri="{D42A27DB-BD31-4B8C-83A1-F6EECF244321}">
                <p14:modId xmlns:p14="http://schemas.microsoft.com/office/powerpoint/2010/main" val="3133944571"/>
              </p:ext>
            </p:extLst>
          </p:nvPr>
        </p:nvGraphicFramePr>
        <p:xfrm>
          <a:off x="609600" y="1765881"/>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B0CC9603-3E5B-4C24-9CBE-BCCDE34CD716}"/>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rPr>
              <a:t>MSE = .0056</a:t>
            </a:r>
          </a:p>
        </p:txBody>
      </p:sp>
      <p:graphicFrame>
        <p:nvGraphicFramePr>
          <p:cNvPr id="13" name="Chart 12">
            <a:extLst>
              <a:ext uri="{FF2B5EF4-FFF2-40B4-BE49-F238E27FC236}">
                <a16:creationId xmlns:a16="http://schemas.microsoft.com/office/drawing/2014/main" id="{0D905BEA-92FD-4974-8516-8D3D92DA736F}"/>
              </a:ext>
            </a:extLst>
          </p:cNvPr>
          <p:cNvGraphicFramePr/>
          <p:nvPr>
            <p:extLst>
              <p:ext uri="{D42A27DB-BD31-4B8C-83A1-F6EECF244321}">
                <p14:modId xmlns:p14="http://schemas.microsoft.com/office/powerpoint/2010/main" val="1455831486"/>
              </p:ext>
            </p:extLst>
          </p:nvPr>
        </p:nvGraphicFramePr>
        <p:xfrm>
          <a:off x="5914451" y="1762882"/>
          <a:ext cx="4448175" cy="3745093"/>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8612737"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rPr>
              <a:t>MSE = .0113</a:t>
            </a:r>
          </a:p>
        </p:txBody>
      </p:sp>
    </p:spTree>
    <p:extLst>
      <p:ext uri="{BB962C8B-B14F-4D97-AF65-F5344CB8AC3E}">
        <p14:creationId xmlns:p14="http://schemas.microsoft.com/office/powerpoint/2010/main" val="424030639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a:xfrm>
            <a:off x="498348" y="1183333"/>
            <a:ext cx="9976104" cy="525463"/>
          </a:xfrm>
        </p:spPr>
        <p:txBody>
          <a:bodyPr/>
          <a:lstStyle/>
          <a:p>
            <a:r>
              <a:rPr lang="en-US"/>
              <a:t>Which Trendline is Better?</a:t>
            </a:r>
          </a:p>
        </p:txBody>
      </p:sp>
      <p:graphicFrame>
        <p:nvGraphicFramePr>
          <p:cNvPr id="2" name="Chart 1">
            <a:extLst>
              <a:ext uri="{FF2B5EF4-FFF2-40B4-BE49-F238E27FC236}">
                <a16:creationId xmlns:a16="http://schemas.microsoft.com/office/drawing/2014/main" id="{6233CA0B-FC1E-4849-87F1-5ECCA52263A0}"/>
              </a:ext>
            </a:extLst>
          </p:cNvPr>
          <p:cNvGraphicFramePr/>
          <p:nvPr>
            <p:extLst>
              <p:ext uri="{D42A27DB-BD31-4B8C-83A1-F6EECF244321}">
                <p14:modId xmlns:p14="http://schemas.microsoft.com/office/powerpoint/2010/main" val="3321921113"/>
              </p:ext>
            </p:extLst>
          </p:nvPr>
        </p:nvGraphicFramePr>
        <p:xfrm>
          <a:off x="609600" y="1765881"/>
          <a:ext cx="4448175" cy="37450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92B4B14C-AE59-4A55-9D95-4778B94AA619}"/>
              </a:ext>
            </a:extLst>
          </p:cNvPr>
          <p:cNvGraphicFramePr/>
          <p:nvPr>
            <p:extLst>
              <p:ext uri="{D42A27DB-BD31-4B8C-83A1-F6EECF244321}">
                <p14:modId xmlns:p14="http://schemas.microsoft.com/office/powerpoint/2010/main" val="2073073765"/>
              </p:ext>
            </p:extLst>
          </p:nvPr>
        </p:nvGraphicFramePr>
        <p:xfrm>
          <a:off x="5915025" y="1765880"/>
          <a:ext cx="4448175" cy="3745093"/>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accent3"/>
                </a:solidFill>
              </a:rPr>
              <a:t>MSE = .0172</a:t>
            </a:r>
          </a:p>
        </p:txBody>
      </p:sp>
      <p:sp>
        <p:nvSpPr>
          <p:cNvPr id="5" name="TextBox 4">
            <a:extLst>
              <a:ext uri="{FF2B5EF4-FFF2-40B4-BE49-F238E27FC236}">
                <a16:creationId xmlns:a16="http://schemas.microsoft.com/office/drawing/2014/main" id="{326FCEB3-68E8-4DBF-B8E1-9E91C0747E60}"/>
              </a:ext>
            </a:extLst>
          </p:cNvPr>
          <p:cNvSpPr txBox="1"/>
          <p:nvPr/>
        </p:nvSpPr>
        <p:spPr>
          <a:xfrm>
            <a:off x="8629829"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accent3"/>
                </a:solidFill>
              </a:rPr>
              <a:t>MSE = .0062</a:t>
            </a:r>
          </a:p>
        </p:txBody>
      </p:sp>
    </p:spTree>
    <p:extLst>
      <p:ext uri="{BB962C8B-B14F-4D97-AF65-F5344CB8AC3E}">
        <p14:creationId xmlns:p14="http://schemas.microsoft.com/office/powerpoint/2010/main" val="384878362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a:xfrm>
            <a:off x="498348" y="633526"/>
            <a:ext cx="5922117" cy="618631"/>
          </a:xfrm>
        </p:spPr>
        <p:txBody>
          <a:bodyPr wrap="square" anchor="b">
            <a:normAutofit/>
          </a:bodyPr>
          <a:lstStyle/>
          <a:p>
            <a:pPr algn="l"/>
            <a:r>
              <a:rPr lang="en-US" sz="2800"/>
              <a:t>Training vs validation data</a:t>
            </a:r>
          </a:p>
        </p:txBody>
      </p:sp>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a:xfrm>
            <a:off x="498348" y="1183333"/>
            <a:ext cx="5922117" cy="525463"/>
          </a:xfrm>
        </p:spPr>
        <p:txBody>
          <a:bodyPr wrap="square" anchor="t">
            <a:normAutofit/>
          </a:bodyPr>
          <a:lstStyle/>
          <a:p>
            <a:pPr algn="l"/>
            <a:r>
              <a:rPr lang="en-US"/>
              <a:t>Avoid memorization</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1"/>
            <p:extLst>
              <p:ext uri="{D42A27DB-BD31-4B8C-83A1-F6EECF244321}">
                <p14:modId xmlns:p14="http://schemas.microsoft.com/office/powerpoint/2010/main" val="1400180881"/>
              </p:ext>
            </p:extLst>
          </p:nvPr>
        </p:nvGraphicFramePr>
        <p:xfrm>
          <a:off x="512065" y="1844916"/>
          <a:ext cx="4974335" cy="36937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4220772764"/>
              </p:ext>
            </p:extLst>
          </p:nvPr>
        </p:nvGraphicFramePr>
        <p:xfrm>
          <a:off x="5867399" y="1844916"/>
          <a:ext cx="4593336" cy="369375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27914814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From Regression to Classification</a:t>
            </a:r>
            <a:endParaRPr lang="en-US"/>
          </a:p>
        </p:txBody>
      </p:sp>
    </p:spTree>
    <p:extLst>
      <p:ext uri="{BB962C8B-B14F-4D97-AF65-F5344CB8AC3E}">
        <p14:creationId xmlns:p14="http://schemas.microsoft.com/office/powerpoint/2010/main" val="3911324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81" name="Google Shape;219;p33">
            <a:extLst>
              <a:ext uri="{FF2B5EF4-FFF2-40B4-BE49-F238E27FC236}">
                <a16:creationId xmlns:a16="http://schemas.microsoft.com/office/drawing/2014/main" id="{44BCB7D4-7C74-4C9A-908D-FB6840B39FE7}"/>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34C4EB2E-B4FE-4098-870E-30E8DB66CE04}"/>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FFCB42F6-659C-47CB-B66F-D81389A64EC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B4C6B1B3-412B-495F-8B41-12501B017AFC}"/>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C56640AA-1D7E-4ABE-9923-0B1B82614CC5}"/>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1C0D4B3C-5359-4CA8-A0C3-402726586581}"/>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6AA96FB0-15D3-4906-A963-244ABFC2C56F}"/>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34CEEB5-8510-47BC-A761-C1750D48809D}"/>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17B844-80D3-4023-9B1E-D5BB098793AB}"/>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F8630D-96A1-42EB-A47E-8EA401107326}"/>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988506-E824-4BDA-B298-F1BEC7E0D621}"/>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C973E16-52A3-48BB-AA42-6BD1E5F59EAE}"/>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D3DF7CE-9AEB-4B5D-A64B-1CC29DBC023D}"/>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F7CD04-56E1-4EFD-BC5D-0D12AE24274A}"/>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0C9F06-A602-4BE7-B2EB-5CAEEC7B56A3}"/>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4A21D9-2FF1-48ED-8EDD-4459907A21D5}"/>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540C2-AD5C-4495-B16C-B2BF325BEB33}"/>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AD811C-751D-4C89-8A4C-361DC43BB7B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57267D0F-CDAF-49C5-B415-2FDFF0EE32BA}"/>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07F538D2-B082-4342-9211-AAFD48AB1BAF}"/>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9795D2B2-575C-4843-A3C1-3EB5BC4F19D5}"/>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0011B0F9-2064-493B-AEA1-055D65094B16}"/>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3F423C84-E7B3-451B-8AC7-EF8823818424}"/>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0669C394-F6C5-4B0B-99ED-751A0B6E59EB}"/>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28221ADC-50B2-4044-8736-D9D60BD48AE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971713B2-EA90-4483-8B82-F35AE815DBC8}"/>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E03C2917-44A8-44BD-98DC-B648630831B9}"/>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6605F8B7-2DEC-45F3-926C-3D444E8904D3}"/>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2C429F-6DFC-477A-BB43-65A6B3AFFEF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1F2097-D840-4D6C-965F-D28BD46EA39A}"/>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E2A62E-64A2-44BA-B443-CD60033E3CB3}"/>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888E1D-D8AA-405F-9F0E-3D71B5E918E7}"/>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01FEA3-114E-4482-B65C-19B6F2122F90}"/>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D19CD5-8796-4563-B5B5-BFA60A1AEECB}"/>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838895D-7F90-4F8F-8D81-4E066D6A678D}"/>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440C01-1709-4CD1-8164-A452F77587D4}"/>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A090A3D-078D-4065-899E-A72C08EE4197}"/>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6201ED0-2CC1-46B8-8769-C9DA15CA67CD}"/>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2D1301D-9DC1-486F-A2F4-3C1C6D5C7428}"/>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2DD255-B7D4-42F1-A426-31DA58B44CCF}"/>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15C9B7-DE30-4DA7-BF6D-4E0CBCC58361}"/>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041434-A625-4FDF-A4F6-9D9302BE7A54}"/>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314443D-B223-4316-9FEA-EEE58F2E9ECD}"/>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30A900-BA49-43C2-811F-79EC19403B26}"/>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ECC0732-0DDC-4745-9137-860B49B75E1D}"/>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F8285-EEC3-4CE1-88BF-504EB2BD23C0}"/>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46DED0-AC75-410F-8B57-EDA99CDEBB22}"/>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195A37-C28A-4007-A66A-7CB12FB0328A}"/>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F8DA36D-B6DA-4585-865C-6E4A487FA714}"/>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12679B3-4B01-430D-A963-1387A6A69EEB}"/>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277DCC8-ABA4-48B4-AE29-BA87A5CC80A6}"/>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BD36935-2D5B-4F76-A807-2C041DF7BF30}"/>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A0E5A6-6318-44C7-A480-222CB26F0167}"/>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4B64FDF-4530-49CC-A11D-180933EE862C}"/>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363351FC-F36F-45C9-9FDD-9A8F62C0699E}"/>
              </a:ext>
            </a:extLst>
          </p:cNvPr>
          <p:cNvPicPr>
            <a:picLocks noChangeAspect="1"/>
          </p:cNvPicPr>
          <p:nvPr/>
        </p:nvPicPr>
        <p:blipFill>
          <a:blip r:embed="rId3"/>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D8FA1634-B5B5-47F2-973D-119664D3FF05}"/>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0CEF224-F4E4-492B-AA54-E44C5E6E9B62}"/>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49F1ABE2-5034-45AC-B569-0A574A300EFC}"/>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78DCA0E-FAE0-47A3-A1F9-B0DE9C43BD20}"/>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419AA6D-39B5-432F-9AF6-B250E3127B1C}"/>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FE831B0-1630-43B4-AACD-C8E3F9935404}"/>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433807DF-BAF2-4097-B280-10663BFDB8B1}"/>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894DDE32-58F6-4237-AAB9-AD2831804320}"/>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307440-1CBC-4224-8A5C-FC9583DDA11F}"/>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8BDA00-9698-4DD6-BCF6-70617FE868B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1C3FBAA-9F36-4DAE-A01F-52FE24787CA6}"/>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F83FCA-C76F-4918-9669-AF15FE7A30E7}"/>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4146E12-3908-4088-9B49-33FDC2C96AB8}"/>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552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AAFFB8E-011C-4DCA-867A-12DAF173D44A}"/>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187" name="TextBox 186">
            <a:extLst>
              <a:ext uri="{FF2B5EF4-FFF2-40B4-BE49-F238E27FC236}">
                <a16:creationId xmlns:a16="http://schemas.microsoft.com/office/drawing/2014/main" id="{E0CB014C-2072-44F1-AC04-4D0FC64DF189}"/>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88" name="TextBox 187">
            <a:extLst>
              <a:ext uri="{FF2B5EF4-FFF2-40B4-BE49-F238E27FC236}">
                <a16:creationId xmlns:a16="http://schemas.microsoft.com/office/drawing/2014/main" id="{47168111-F819-4776-8A24-271D2CFF1A51}"/>
              </a:ext>
            </a:extLst>
          </p:cNvPr>
          <p:cNvSpPr txBox="1"/>
          <p:nvPr/>
        </p:nvSpPr>
        <p:spPr>
          <a:xfrm>
            <a:off x="1361258" y="4805035"/>
            <a:ext cx="1361282"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rPr>
              <a:t>Sigmoid</a:t>
            </a:r>
          </a:p>
        </p:txBody>
      </p:sp>
      <p:sp>
        <p:nvSpPr>
          <p:cNvPr id="189" name="TextBox 188">
            <a:extLst>
              <a:ext uri="{FF2B5EF4-FFF2-40B4-BE49-F238E27FC236}">
                <a16:creationId xmlns:a16="http://schemas.microsoft.com/office/drawing/2014/main" id="{5F807541-8DB6-4B49-85B1-D3600B23B6AF}"/>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90" name="Google Shape;219;p33">
            <a:extLst>
              <a:ext uri="{FF2B5EF4-FFF2-40B4-BE49-F238E27FC236}">
                <a16:creationId xmlns:a16="http://schemas.microsoft.com/office/drawing/2014/main" id="{F9E985ED-D43A-42A4-AF8B-040E8A026BA8}"/>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1" name="Google Shape;219;p33">
            <a:extLst>
              <a:ext uri="{FF2B5EF4-FFF2-40B4-BE49-F238E27FC236}">
                <a16:creationId xmlns:a16="http://schemas.microsoft.com/office/drawing/2014/main" id="{8EAA38ED-7427-4C77-9953-A847CDA7524A}"/>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2" name="Google Shape;219;p33">
            <a:extLst>
              <a:ext uri="{FF2B5EF4-FFF2-40B4-BE49-F238E27FC236}">
                <a16:creationId xmlns:a16="http://schemas.microsoft.com/office/drawing/2014/main" id="{FE0679F8-2AC1-4DA7-B085-78DB48F55137}"/>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3" name="Google Shape;219;p33">
            <a:extLst>
              <a:ext uri="{FF2B5EF4-FFF2-40B4-BE49-F238E27FC236}">
                <a16:creationId xmlns:a16="http://schemas.microsoft.com/office/drawing/2014/main" id="{CD90EC92-E8F4-47B3-9725-ED83F0EE2796}"/>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4" name="Google Shape;219;p33">
            <a:extLst>
              <a:ext uri="{FF2B5EF4-FFF2-40B4-BE49-F238E27FC236}">
                <a16:creationId xmlns:a16="http://schemas.microsoft.com/office/drawing/2014/main" id="{0A75F393-54B0-46F9-A4CF-8ECAB2C7AAFD}"/>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5" name="Google Shape;219;p33">
            <a:extLst>
              <a:ext uri="{FF2B5EF4-FFF2-40B4-BE49-F238E27FC236}">
                <a16:creationId xmlns:a16="http://schemas.microsoft.com/office/drawing/2014/main" id="{5800D1E8-AAE5-4745-8E47-6A0E72F2C030}"/>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6" name="Google Shape;219;p33">
            <a:extLst>
              <a:ext uri="{FF2B5EF4-FFF2-40B4-BE49-F238E27FC236}">
                <a16:creationId xmlns:a16="http://schemas.microsoft.com/office/drawing/2014/main" id="{3CB1DD5C-9238-4685-A53B-F40FBD65864B}"/>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97" name="Straight Connector 196">
            <a:extLst>
              <a:ext uri="{FF2B5EF4-FFF2-40B4-BE49-F238E27FC236}">
                <a16:creationId xmlns:a16="http://schemas.microsoft.com/office/drawing/2014/main" id="{1F4F2F8C-7EA9-45AA-AFFD-D0817F7F916D}"/>
              </a:ext>
            </a:extLst>
          </p:cNvPr>
          <p:cNvCxnSpPr>
            <a:cxnSpLocks/>
            <a:stCxn id="193" idx="6"/>
            <a:endCxn id="196"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1508C6A-DBD0-4160-AB5E-41D8F939E78E}"/>
              </a:ext>
            </a:extLst>
          </p:cNvPr>
          <p:cNvCxnSpPr>
            <a:cxnSpLocks/>
            <a:stCxn id="194" idx="6"/>
            <a:endCxn id="196"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797071B-8A05-4B54-A2B3-3B4884926D6E}"/>
              </a:ext>
            </a:extLst>
          </p:cNvPr>
          <p:cNvCxnSpPr>
            <a:cxnSpLocks/>
            <a:stCxn id="195" idx="6"/>
            <a:endCxn id="196"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CCA5DB3-208A-4ED5-AF69-50D4BB73E391}"/>
              </a:ext>
            </a:extLst>
          </p:cNvPr>
          <p:cNvCxnSpPr>
            <a:cxnSpLocks/>
            <a:stCxn id="192" idx="6"/>
            <a:endCxn id="193"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537B897-10A5-477F-A449-89568C12FE1B}"/>
              </a:ext>
            </a:extLst>
          </p:cNvPr>
          <p:cNvCxnSpPr>
            <a:cxnSpLocks/>
            <a:stCxn id="192" idx="6"/>
            <a:endCxn id="194"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A5C583-9AB1-4A85-9469-26CBB677B9CB}"/>
              </a:ext>
            </a:extLst>
          </p:cNvPr>
          <p:cNvCxnSpPr>
            <a:cxnSpLocks/>
            <a:stCxn id="192" idx="6"/>
            <a:endCxn id="195"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8C27629-6448-4FEA-9C30-C81941CACAEC}"/>
              </a:ext>
            </a:extLst>
          </p:cNvPr>
          <p:cNvCxnSpPr>
            <a:cxnSpLocks/>
            <a:stCxn id="190" idx="6"/>
            <a:endCxn id="193"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D3CF183-D2F7-4ED3-A589-334441929771}"/>
              </a:ext>
            </a:extLst>
          </p:cNvPr>
          <p:cNvCxnSpPr>
            <a:cxnSpLocks/>
            <a:stCxn id="190" idx="6"/>
            <a:endCxn id="194"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107B14-E9FA-4E3F-9CB6-4F48A250F3AD}"/>
              </a:ext>
            </a:extLst>
          </p:cNvPr>
          <p:cNvCxnSpPr>
            <a:cxnSpLocks/>
            <a:stCxn id="190" idx="6"/>
            <a:endCxn id="195"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117FE84-0C4F-4B06-B39D-EF9A1690E9A0}"/>
              </a:ext>
            </a:extLst>
          </p:cNvPr>
          <p:cNvCxnSpPr>
            <a:cxnSpLocks/>
            <a:stCxn id="191" idx="6"/>
            <a:endCxn id="193"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DB73DB3-4D7F-4EE0-A801-22075F229130}"/>
              </a:ext>
            </a:extLst>
          </p:cNvPr>
          <p:cNvCxnSpPr>
            <a:cxnSpLocks/>
            <a:stCxn id="191" idx="6"/>
            <a:endCxn id="194"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D3F46E-B806-4FDA-B08C-AEE3D4DDF98F}"/>
              </a:ext>
            </a:extLst>
          </p:cNvPr>
          <p:cNvCxnSpPr>
            <a:cxnSpLocks/>
            <a:stCxn id="191" idx="6"/>
            <a:endCxn id="195"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9" name="Google Shape;219;p33">
            <a:extLst>
              <a:ext uri="{FF2B5EF4-FFF2-40B4-BE49-F238E27FC236}">
                <a16:creationId xmlns:a16="http://schemas.microsoft.com/office/drawing/2014/main" id="{07D260C6-B15D-4413-A7E5-7F7A6221F98B}"/>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0" name="Google Shape;219;p33">
            <a:extLst>
              <a:ext uri="{FF2B5EF4-FFF2-40B4-BE49-F238E27FC236}">
                <a16:creationId xmlns:a16="http://schemas.microsoft.com/office/drawing/2014/main" id="{D47F1A65-8574-4ED2-AF69-1F7953EA54C7}"/>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1" name="Google Shape;219;p33">
            <a:extLst>
              <a:ext uri="{FF2B5EF4-FFF2-40B4-BE49-F238E27FC236}">
                <a16:creationId xmlns:a16="http://schemas.microsoft.com/office/drawing/2014/main" id="{97F8DAE6-1A48-476A-8F7F-CCC72FC8E60A}"/>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2" name="Google Shape;219;p33">
            <a:extLst>
              <a:ext uri="{FF2B5EF4-FFF2-40B4-BE49-F238E27FC236}">
                <a16:creationId xmlns:a16="http://schemas.microsoft.com/office/drawing/2014/main" id="{EAE52A27-66AE-4E7C-A972-0CCF8EF93BF0}"/>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3" name="Google Shape;219;p33">
            <a:extLst>
              <a:ext uri="{FF2B5EF4-FFF2-40B4-BE49-F238E27FC236}">
                <a16:creationId xmlns:a16="http://schemas.microsoft.com/office/drawing/2014/main" id="{D20C833B-DC1E-412A-BF9C-B3226BCEC029}"/>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4" name="Google Shape;219;p33">
            <a:extLst>
              <a:ext uri="{FF2B5EF4-FFF2-40B4-BE49-F238E27FC236}">
                <a16:creationId xmlns:a16="http://schemas.microsoft.com/office/drawing/2014/main" id="{8AA1398E-0BF9-4AF0-BAF6-40084C18BBAD}"/>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5" name="Google Shape;219;p33">
            <a:extLst>
              <a:ext uri="{FF2B5EF4-FFF2-40B4-BE49-F238E27FC236}">
                <a16:creationId xmlns:a16="http://schemas.microsoft.com/office/drawing/2014/main" id="{17B9212A-9035-41E7-95D0-8753482EF4F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6" name="Google Shape;219;p33">
            <a:extLst>
              <a:ext uri="{FF2B5EF4-FFF2-40B4-BE49-F238E27FC236}">
                <a16:creationId xmlns:a16="http://schemas.microsoft.com/office/drawing/2014/main" id="{54EEB30A-286D-48B6-86D5-0E5C760C7F1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7" name="Google Shape;219;p33">
            <a:extLst>
              <a:ext uri="{FF2B5EF4-FFF2-40B4-BE49-F238E27FC236}">
                <a16:creationId xmlns:a16="http://schemas.microsoft.com/office/drawing/2014/main" id="{7434BE2D-99E4-4554-810C-2E128479C0B5}"/>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03E5BBFF-D6F8-474F-BC51-95B297B34FE4}"/>
              </a:ext>
            </a:extLst>
          </p:cNvPr>
          <p:cNvCxnSpPr>
            <a:cxnSpLocks/>
            <a:stCxn id="195" idx="6"/>
            <a:endCxn id="209"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FF0868-31E9-414C-97A1-4AA9FCABC81A}"/>
              </a:ext>
            </a:extLst>
          </p:cNvPr>
          <p:cNvCxnSpPr>
            <a:cxnSpLocks/>
            <a:stCxn id="194" idx="6"/>
            <a:endCxn id="209"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93221F1-A80E-49CE-B379-91965E0C76A5}"/>
              </a:ext>
            </a:extLst>
          </p:cNvPr>
          <p:cNvCxnSpPr>
            <a:cxnSpLocks/>
            <a:stCxn id="193" idx="6"/>
            <a:endCxn id="209"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D1C327-8D8B-4005-B192-CEAA7E5954D3}"/>
              </a:ext>
            </a:extLst>
          </p:cNvPr>
          <p:cNvCxnSpPr>
            <a:cxnSpLocks/>
            <a:stCxn id="194" idx="6"/>
            <a:endCxn id="210"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CA0B68-35BD-48C5-BF5E-92939641F193}"/>
              </a:ext>
            </a:extLst>
          </p:cNvPr>
          <p:cNvCxnSpPr>
            <a:cxnSpLocks/>
            <a:stCxn id="195" idx="6"/>
            <a:endCxn id="210"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C3E3836-16ED-4485-9774-1EA87E1CD270}"/>
              </a:ext>
            </a:extLst>
          </p:cNvPr>
          <p:cNvCxnSpPr>
            <a:cxnSpLocks/>
            <a:stCxn id="193" idx="6"/>
            <a:endCxn id="210"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3D7E68-5314-4333-B08C-B64FCB6948CB}"/>
              </a:ext>
            </a:extLst>
          </p:cNvPr>
          <p:cNvCxnSpPr>
            <a:cxnSpLocks/>
            <a:stCxn id="195" idx="6"/>
            <a:endCxn id="211"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35D996-A24E-4979-B8DC-F9433DE41742}"/>
              </a:ext>
            </a:extLst>
          </p:cNvPr>
          <p:cNvCxnSpPr>
            <a:cxnSpLocks/>
            <a:stCxn id="194" idx="6"/>
            <a:endCxn id="211"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B2CE72A-EAE7-4D78-97E5-A5819AB7A4EC}"/>
              </a:ext>
            </a:extLst>
          </p:cNvPr>
          <p:cNvCxnSpPr>
            <a:cxnSpLocks/>
            <a:stCxn id="193" idx="6"/>
            <a:endCxn id="211"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EFC0F09-604F-4B29-9AE7-CC2AF4D24E6B}"/>
              </a:ext>
            </a:extLst>
          </p:cNvPr>
          <p:cNvCxnSpPr>
            <a:cxnSpLocks/>
            <a:stCxn id="195" idx="6"/>
            <a:endCxn id="212"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9AE30FD-4080-4EE2-925F-582754F923E4}"/>
              </a:ext>
            </a:extLst>
          </p:cNvPr>
          <p:cNvCxnSpPr>
            <a:cxnSpLocks/>
            <a:stCxn id="194" idx="6"/>
            <a:endCxn id="212"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523356-09AF-427F-9369-4BD2F1CE53A4}"/>
              </a:ext>
            </a:extLst>
          </p:cNvPr>
          <p:cNvCxnSpPr>
            <a:cxnSpLocks/>
            <a:stCxn id="193" idx="6"/>
            <a:endCxn id="212"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037F26A-6CAB-49F8-B682-5C4379844195}"/>
              </a:ext>
            </a:extLst>
          </p:cNvPr>
          <p:cNvCxnSpPr>
            <a:cxnSpLocks/>
            <a:stCxn id="194" idx="6"/>
            <a:endCxn id="213"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6B88351-436C-4763-A8B5-F1FF3D15A9ED}"/>
              </a:ext>
            </a:extLst>
          </p:cNvPr>
          <p:cNvCxnSpPr>
            <a:cxnSpLocks/>
            <a:stCxn id="195" idx="6"/>
            <a:endCxn id="213"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1ABFB5E-DD0B-4288-9161-DBA3DB5B8250}"/>
              </a:ext>
            </a:extLst>
          </p:cNvPr>
          <p:cNvCxnSpPr>
            <a:cxnSpLocks/>
            <a:stCxn id="193" idx="6"/>
            <a:endCxn id="213"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FF02FB-063C-4137-BFD5-2E037051768D}"/>
              </a:ext>
            </a:extLst>
          </p:cNvPr>
          <p:cNvCxnSpPr>
            <a:cxnSpLocks/>
            <a:stCxn id="195" idx="6"/>
            <a:endCxn id="2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0349F6-C419-41C2-AB41-C55883DC4AA1}"/>
              </a:ext>
            </a:extLst>
          </p:cNvPr>
          <p:cNvCxnSpPr>
            <a:cxnSpLocks/>
            <a:stCxn id="194" idx="6"/>
            <a:endCxn id="2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ECD595E-04CE-4A25-88F3-10621A246DB0}"/>
              </a:ext>
            </a:extLst>
          </p:cNvPr>
          <p:cNvCxnSpPr>
            <a:cxnSpLocks/>
            <a:stCxn id="193" idx="6"/>
            <a:endCxn id="2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A7B4B2-3A2F-4102-B12C-BF4BCBA78A2D}"/>
              </a:ext>
            </a:extLst>
          </p:cNvPr>
          <p:cNvCxnSpPr>
            <a:cxnSpLocks/>
            <a:stCxn id="195" idx="6"/>
            <a:endCxn id="2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25A9A2-66F3-4923-956D-597D613F9B11}"/>
              </a:ext>
            </a:extLst>
          </p:cNvPr>
          <p:cNvCxnSpPr>
            <a:cxnSpLocks/>
            <a:stCxn id="194" idx="6"/>
            <a:endCxn id="2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A07E5612-05A4-4253-BC0B-2CA40D128D28}"/>
              </a:ext>
            </a:extLst>
          </p:cNvPr>
          <p:cNvCxnSpPr>
            <a:cxnSpLocks/>
            <a:stCxn id="193" idx="6"/>
            <a:endCxn id="2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D65BD2-8904-4B09-B300-271C9EC3311C}"/>
              </a:ext>
            </a:extLst>
          </p:cNvPr>
          <p:cNvCxnSpPr>
            <a:cxnSpLocks/>
            <a:stCxn id="195" idx="6"/>
            <a:endCxn id="216"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4F7C8C3-4D05-46E9-9CF2-EFD6DA719647}"/>
              </a:ext>
            </a:extLst>
          </p:cNvPr>
          <p:cNvCxnSpPr>
            <a:cxnSpLocks/>
            <a:stCxn id="194" idx="6"/>
            <a:endCxn id="216"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82F966B-7B3A-4E4F-9D98-5CE07860EE47}"/>
              </a:ext>
            </a:extLst>
          </p:cNvPr>
          <p:cNvCxnSpPr>
            <a:cxnSpLocks/>
            <a:stCxn id="193" idx="6"/>
            <a:endCxn id="216"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F1567B8-DB0E-4008-8FB2-51E21DC75C5D}"/>
              </a:ext>
            </a:extLst>
          </p:cNvPr>
          <p:cNvCxnSpPr>
            <a:cxnSpLocks/>
            <a:stCxn id="195" idx="6"/>
            <a:endCxn id="217"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DD8D614-DEE9-460E-913E-A4372D36B3E2}"/>
              </a:ext>
            </a:extLst>
          </p:cNvPr>
          <p:cNvCxnSpPr>
            <a:cxnSpLocks/>
            <a:stCxn id="194" idx="6"/>
            <a:endCxn id="217"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307F62F-FB22-4063-BB7F-CD390E4C0097}"/>
              </a:ext>
            </a:extLst>
          </p:cNvPr>
          <p:cNvCxnSpPr>
            <a:cxnSpLocks/>
            <a:stCxn id="193" idx="6"/>
            <a:endCxn id="217"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drawing&#10;&#10;Description automatically generated">
            <a:extLst>
              <a:ext uri="{FF2B5EF4-FFF2-40B4-BE49-F238E27FC236}">
                <a16:creationId xmlns:a16="http://schemas.microsoft.com/office/drawing/2014/main" id="{BA729939-A4C4-41C5-BCCC-A5468C2A9D1A}"/>
              </a:ext>
            </a:extLst>
          </p:cNvPr>
          <p:cNvPicPr>
            <a:picLocks noChangeAspect="1"/>
          </p:cNvPicPr>
          <p:nvPr/>
        </p:nvPicPr>
        <p:blipFill>
          <a:blip r:embed="rId3"/>
          <a:stretch>
            <a:fillRect/>
          </a:stretch>
        </p:blipFill>
        <p:spPr>
          <a:xfrm>
            <a:off x="3090668" y="1725140"/>
            <a:ext cx="786731" cy="786731"/>
          </a:xfrm>
          <a:prstGeom prst="rect">
            <a:avLst/>
          </a:prstGeom>
        </p:spPr>
      </p:pic>
      <p:cxnSp>
        <p:nvCxnSpPr>
          <p:cNvPr id="246" name="Straight Arrow Connector 245">
            <a:extLst>
              <a:ext uri="{FF2B5EF4-FFF2-40B4-BE49-F238E27FC236}">
                <a16:creationId xmlns:a16="http://schemas.microsoft.com/office/drawing/2014/main" id="{838822B9-E019-42CA-B6D2-CBF49AE09454}"/>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5D209B5-CA95-4961-ACEA-EF7A32215908}"/>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248" name="Straight Connector 247">
            <a:extLst>
              <a:ext uri="{FF2B5EF4-FFF2-40B4-BE49-F238E27FC236}">
                <a16:creationId xmlns:a16="http://schemas.microsoft.com/office/drawing/2014/main" id="{98134531-0C3E-4627-8021-10F93F64B061}"/>
              </a:ext>
            </a:extLst>
          </p:cNvPr>
          <p:cNvCxnSpPr>
            <a:cxnSpLocks/>
            <a:endCxn id="192"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6A53B5-2095-42B8-8E6A-837B934B114B}"/>
              </a:ext>
            </a:extLst>
          </p:cNvPr>
          <p:cNvCxnSpPr>
            <a:cxnSpLocks/>
            <a:endCxn id="191"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CCD1754-C932-4030-B2E6-C82F5CDCDD92}"/>
              </a:ext>
            </a:extLst>
          </p:cNvPr>
          <p:cNvCxnSpPr>
            <a:cxnSpLocks/>
            <a:endCxn id="190"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CBE7FDA-911B-45D9-A381-DB5C0CA6C87C}"/>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252" name="TextBox 251">
            <a:extLst>
              <a:ext uri="{FF2B5EF4-FFF2-40B4-BE49-F238E27FC236}">
                <a16:creationId xmlns:a16="http://schemas.microsoft.com/office/drawing/2014/main" id="{47A607AF-631C-4E5C-B2FB-37132DF2D752}"/>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253" name="Straight Connector 252">
            <a:extLst>
              <a:ext uri="{FF2B5EF4-FFF2-40B4-BE49-F238E27FC236}">
                <a16:creationId xmlns:a16="http://schemas.microsoft.com/office/drawing/2014/main" id="{C21033DD-9950-4440-AC12-EDC2F929520C}"/>
              </a:ext>
            </a:extLst>
          </p:cNvPr>
          <p:cNvCxnSpPr>
            <a:cxnSpLocks/>
            <a:endCxn id="192"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7BF7B59-F80A-4746-842D-ED38A7E113B7}"/>
              </a:ext>
            </a:extLst>
          </p:cNvPr>
          <p:cNvCxnSpPr>
            <a:cxnSpLocks/>
            <a:endCxn id="191"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51C51C8-E845-4E5F-9D2D-A9EFA3CA3AC4}"/>
              </a:ext>
            </a:extLst>
          </p:cNvPr>
          <p:cNvCxnSpPr>
            <a:cxnSpLocks/>
            <a:endCxn id="190"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7C03-E2CB-471F-B195-5FFECA8E12CF}"/>
              </a:ext>
            </a:extLst>
          </p:cNvPr>
          <p:cNvCxnSpPr>
            <a:cxnSpLocks/>
            <a:endCxn id="192"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07A4D40-B800-4619-BA34-35C8173A847D}"/>
              </a:ext>
            </a:extLst>
          </p:cNvPr>
          <p:cNvCxnSpPr>
            <a:cxnSpLocks/>
            <a:endCxn id="191"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AB2A688-36F3-467A-8983-84A87B720467}"/>
              </a:ext>
            </a:extLst>
          </p:cNvPr>
          <p:cNvCxnSpPr>
            <a:cxnSpLocks/>
            <a:endCxn id="190"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885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485CA84-A907-435D-81BB-21133C8C5FEE}"/>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26" name="TextBox 25">
            <a:extLst>
              <a:ext uri="{FF2B5EF4-FFF2-40B4-BE49-F238E27FC236}">
                <a16:creationId xmlns:a16="http://schemas.microsoft.com/office/drawing/2014/main" id="{53B24AB3-BD7A-4A6A-9E0E-F9892786968F}"/>
              </a:ext>
            </a:extLst>
          </p:cNvPr>
          <p:cNvSpPr txBox="1"/>
          <p:nvPr/>
        </p:nvSpPr>
        <p:spPr>
          <a:xfrm>
            <a:off x="1361258" y="4805035"/>
            <a:ext cx="1361282" cy="424732"/>
          </a:xfrm>
          <a:prstGeom prst="rect">
            <a:avLst/>
          </a:prstGeom>
          <a:solidFill>
            <a:schemeClr val="accent3">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Softmax</a:t>
            </a:r>
            <a:endParaRPr lang="en-US" sz="2400">
              <a:solidFill>
                <a:schemeClr val="tx1"/>
              </a:solidFill>
            </a:endParaRPr>
          </a:p>
        </p:txBody>
      </p:sp>
      <p:sp>
        <p:nvSpPr>
          <p:cNvPr id="27" name="TextBox 26">
            <a:extLst>
              <a:ext uri="{FF2B5EF4-FFF2-40B4-BE49-F238E27FC236}">
                <a16:creationId xmlns:a16="http://schemas.microsoft.com/office/drawing/2014/main" id="{79D9D2BD-7276-420F-89A2-35A1FAA3A0C3}"/>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28" name="TextBox 27">
            <a:extLst>
              <a:ext uri="{FF2B5EF4-FFF2-40B4-BE49-F238E27FC236}">
                <a16:creationId xmlns:a16="http://schemas.microsoft.com/office/drawing/2014/main" id="{CFD98014-5223-416C-BF0C-3B7797DC2214}"/>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81" name="Google Shape;219;p33">
            <a:extLst>
              <a:ext uri="{FF2B5EF4-FFF2-40B4-BE49-F238E27FC236}">
                <a16:creationId xmlns:a16="http://schemas.microsoft.com/office/drawing/2014/main" id="{4B048139-F13B-43FA-B33B-435106851131}"/>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A28C4ADA-4BC6-46A6-A2F7-276F8838B4C2}"/>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0F4E7910-E218-43E2-981F-D231821BD83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8FE3DFFB-50B3-4A08-AFDA-C5F0766F525D}"/>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77952AF0-A1D5-4D7A-974E-6D625B735024}"/>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BE77691B-474C-4EAE-BE13-0DD2CBA789E7}"/>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5C04B8EF-E967-45D8-BA12-3EF29E3D0F25}"/>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74FC2F82-C3CB-430A-A74F-7B628CCAE98E}"/>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D7D0BD-89B4-455A-8EB0-DFD15EC398C4}"/>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FFFE5-D097-4229-9058-900AB1BE5200}"/>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86654-262C-435A-9B02-F27DD62878CB}"/>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BFE71-7F75-44EB-9FC5-1C63AD88D27B}"/>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4D907D1-8FB5-41BB-A8EA-C7F80422363A}"/>
              </a:ext>
            </a:extLst>
          </p:cNvPr>
          <p:cNvCxnSpPr>
            <a:cxnSpLocks/>
            <a:stCxn id="83" idx="6"/>
            <a:endCxn id="86"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07B71BC-92D8-44CC-B979-8BEF9C95F014}"/>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1B965-1C8E-4E53-A0A6-BA6CDC923653}"/>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506D8E0-F2F8-4521-978F-94B7806D63FB}"/>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AB71DB-467C-4A58-844B-F13ABCA02D6E}"/>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B1FEDB-E82C-4E9E-80B0-DA642A7E1665}"/>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5E74767-F030-4901-9CDE-16599144DF6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B769BD9F-EBE4-4EB4-BFB3-730DE6280020}"/>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DE918818-87DB-4A63-A5D8-688759915F46}"/>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EB9130A9-2464-45E8-ADE0-1CFBAABAD512}"/>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2EC84CDA-001C-4798-A5C2-D959031FCE64}"/>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43BBE948-9FD5-4054-A59F-106215CE13AF}"/>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109B7FD9-AAF2-46C4-8A9E-069444006ED3}"/>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E9DC7872-1AF3-4FDC-913E-840F4CE32E5E}"/>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0DF80451-4E4F-4E3B-83EA-74B8C305BAB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D4EB7184-DC31-46B3-84B7-F78E27B3523A}"/>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9CB27158-359C-4324-B306-32CB6BE519DF}"/>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A8E4BA-4DDF-4361-BD1B-7C1D55859E3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ECFE2D-A822-458D-8AE8-36B0FDD16539}"/>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9D4DE7-E112-48CD-B1A8-11D79114C67C}"/>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918F6A9-41E3-4EF4-9186-6B5D032E6049}"/>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E9CCC07-6B65-4782-A02B-09D41AEBD0E3}"/>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BFE81A1-87D3-4252-B495-27CC2D4B046F}"/>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BB3C12-230F-439B-BE28-C1B9B68CCDC0}"/>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7AFF3B-08D9-4931-98A1-36594C2DEAC8}"/>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A28170-8631-4D81-9F99-E1A20889D39F}"/>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96D1A4-15A4-4516-BAA6-957C1800FE20}"/>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1FE895-1AF3-4A8B-8053-BD4A003F1ADF}"/>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F9DBBA1-D3BC-4CF1-AC04-1C13EAB1DA50}"/>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706586-1425-458E-A9E6-1F6FFA110389}"/>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CAA3F3-6F78-4E64-AD73-12430AF09A6B}"/>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B4012A1-3A4B-4E9D-B352-C48A4D274AC0}"/>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CFAB71-559D-41BA-B6AC-5524CD40D108}"/>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7466CD-6413-44FD-A8C0-4536ED14B885}"/>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5091553-5000-43A1-810E-56ABCB283279}"/>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FB82A5E-A704-4269-97CB-E7545609A461}"/>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42182B-BF1D-4906-B664-B5F8EF81B51E}"/>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391D03B-6A9C-4A3A-AF4B-3E6C247030B1}"/>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F8DDA1C-A314-4658-BA5B-1EC59750C8F1}"/>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18C3B02-2C31-4610-95EF-CD724FFA858C}"/>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92F343-B586-43D5-81B7-C0652FCA8FDA}"/>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CD055C-7AD4-48EA-8D3C-AFB967851E03}"/>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CEB7AB-0F56-42D2-9323-740023A85CA1}"/>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099F6E5E-0B75-4532-B586-C5707545337B}"/>
              </a:ext>
            </a:extLst>
          </p:cNvPr>
          <p:cNvPicPr>
            <a:picLocks noChangeAspect="1"/>
          </p:cNvPicPr>
          <p:nvPr/>
        </p:nvPicPr>
        <p:blipFill>
          <a:blip r:embed="rId3"/>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A94560C2-B46E-4FDE-897D-2E4662A5D9DE}"/>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BC5590A-64C6-4362-870E-D38953DB4BDC}"/>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CD518D5C-B141-4BDB-B39B-BEF71A1838C6}"/>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4E81DD1-99D2-4C39-BA6F-A86A003E9058}"/>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FA819E-6822-4B11-8B0D-BCAC5E1AC763}"/>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25CD58E-6601-4454-B01E-AEC5FFCBC457}"/>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CD783EC2-094A-4CAF-BCDA-868569F10C0D}"/>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FE1CA2FA-56B3-48F0-9B10-B673AF3D10D6}"/>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04044D4-08DB-4E2F-8BD7-1D7587FE0BFD}"/>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A5CB76-7C78-4865-97AC-A2A9927EF2E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8FA65C7-9727-4E63-9485-558BBB6C6210}"/>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F6993A-A9D5-4CBD-A152-CF225DCA2F1F}"/>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FAAE8E-ED65-476C-9424-37B54DA3E08B}"/>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431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graphicFrame>
        <p:nvGraphicFramePr>
          <p:cNvPr id="7" name="Chart 6">
            <a:extLst>
              <a:ext uri="{FF2B5EF4-FFF2-40B4-BE49-F238E27FC236}">
                <a16:creationId xmlns:a16="http://schemas.microsoft.com/office/drawing/2014/main" id="{6ED0CEBD-DD79-4B66-B404-D3A47E9C765D}"/>
              </a:ext>
            </a:extLst>
          </p:cNvPr>
          <p:cNvGraphicFramePr/>
          <p:nvPr>
            <p:extLst>
              <p:ext uri="{D42A27DB-BD31-4B8C-83A1-F6EECF244321}">
                <p14:modId xmlns:p14="http://schemas.microsoft.com/office/powerpoint/2010/main" val="3640976209"/>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658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AF831F6-1092-48B6-A23E-0F658C152F11}"/>
              </a:ext>
            </a:extLst>
          </p:cNvPr>
          <p:cNvGraphicFramePr/>
          <p:nvPr>
            <p:extLst>
              <p:ext uri="{D42A27DB-BD31-4B8C-83A1-F6EECF244321}">
                <p14:modId xmlns:p14="http://schemas.microsoft.com/office/powerpoint/2010/main" val="366752815"/>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cxnSp>
        <p:nvCxnSpPr>
          <p:cNvPr id="4" name="Straight Connector 3">
            <a:extLst>
              <a:ext uri="{FF2B5EF4-FFF2-40B4-BE49-F238E27FC236}">
                <a16:creationId xmlns:a16="http://schemas.microsoft.com/office/drawing/2014/main" id="{EA1BF0BC-1AAE-4812-8C9B-C3F597E29523}"/>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746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Recap of the exercise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a:xfrm>
            <a:off x="498348" y="1183333"/>
            <a:ext cx="9976104" cy="525463"/>
          </a:xfrm>
        </p:spPr>
        <p:txBody>
          <a:bodyPr wrap="square" anchor="t">
            <a:normAutofit/>
          </a:bodyPr>
          <a:lstStyle/>
          <a:p>
            <a:r>
              <a:rPr lang="en-US"/>
              <a:t>What just happened?</a:t>
            </a:r>
          </a:p>
        </p:txBody>
      </p:sp>
      <p:graphicFrame>
        <p:nvGraphicFramePr>
          <p:cNvPr id="6" name="Content Placeholder 2">
            <a:extLst>
              <a:ext uri="{FF2B5EF4-FFF2-40B4-BE49-F238E27FC236}">
                <a16:creationId xmlns:a16="http://schemas.microsoft.com/office/drawing/2014/main" id="{45308823-646A-4069-800F-3E5DA01789FB}"/>
              </a:ext>
            </a:extLst>
          </p:cNvPr>
          <p:cNvGraphicFramePr>
            <a:graphicFrameLocks noGrp="1"/>
          </p:cNvGraphicFramePr>
          <p:nvPr>
            <p:ph idx="1"/>
            <p:extLst>
              <p:ext uri="{D42A27DB-BD31-4B8C-83A1-F6EECF244321}">
                <p14:modId xmlns:p14="http://schemas.microsoft.com/office/powerpoint/2010/main" val="2860320682"/>
              </p:ext>
            </p:extLst>
          </p:nvPr>
        </p:nvGraphicFramePr>
        <p:xfrm>
          <a:off x="525780" y="186307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1350022913"/>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1122367542"/>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03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83144562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1A1BD5-00C0-455C-9F3F-65CD7434536D}"/>
                  </a:ext>
                </a:extLst>
              </p:cNvPr>
              <p:cNvSpPr txBox="1"/>
              <p:nvPr/>
            </p:nvSpPr>
            <p:spPr>
              <a:xfrm>
                <a:off x="462513" y="4481788"/>
                <a:ext cx="6655988" cy="3439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𝐿𝑜𝑠𝑠</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i="1">
                          <a:solidFill>
                            <a:schemeClr val="bg1"/>
                          </a:solidFill>
                          <a:latin typeface="Cambria Math" panose="02040503050406030204" pitchFamily="18" charset="0"/>
                          <a:ea typeface="Cambria Math" panose="02040503050406030204" pitchFamily="18" charset="0"/>
                        </a:rPr>
                        <m:t>∙</m:t>
                      </m:r>
                      <m:r>
                        <m:rPr>
                          <m:sty m:val="p"/>
                        </m:rPr>
                        <a:rPr lang="en-US" sz="2200" b="0" i="0" smtClean="0">
                          <a:solidFill>
                            <a:schemeClr val="bg1"/>
                          </a:solidFill>
                          <a:latin typeface="Cambria Math" panose="02040503050406030204" pitchFamily="18" charset="0"/>
                          <a:ea typeface="Cambria Math" panose="02040503050406030204" pitchFamily="18" charset="0"/>
                        </a:rPr>
                        <m:t>log</m:t>
                      </m:r>
                      <m:r>
                        <a:rPr lang="en-US" sz="2200" b="0" i="1" smtClean="0">
                          <a:solidFill>
                            <a:schemeClr val="bg1"/>
                          </a:solidFill>
                          <a:latin typeface="Cambria Math" panose="02040503050406030204" pitchFamily="18" charset="0"/>
                          <a:ea typeface="Cambria Math" panose="02040503050406030204" pitchFamily="18" charset="0"/>
                        </a:rPr>
                        <m:t>⁡(</m:t>
                      </m:r>
                      <m:r>
                        <a:rPr lang="en-US" sz="2200" b="0" i="1" smtClean="0">
                          <a:solidFill>
                            <a:schemeClr val="bg1"/>
                          </a:solidFill>
                          <a:latin typeface="Cambria Math" panose="02040503050406030204" pitchFamily="18" charset="0"/>
                          <a:ea typeface="Cambria Math" panose="02040503050406030204" pitchFamily="18" charset="0"/>
                        </a:rPr>
                        <m:t>𝑝</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𝑥</m:t>
                          </m:r>
                        </m:e>
                      </m:d>
                      <m:r>
                        <a:rPr lang="en-US" sz="2200" b="0" i="1" smtClean="0">
                          <a:solidFill>
                            <a:schemeClr val="bg1"/>
                          </a:solidFill>
                          <a:latin typeface="Cambria Math" panose="02040503050406030204" pitchFamily="18" charset="0"/>
                          <a:ea typeface="Cambria Math" panose="02040503050406030204" pitchFamily="18" charset="0"/>
                        </a:rPr>
                        <m:t>+</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1−</m:t>
                          </m:r>
                          <m:r>
                            <a:rPr lang="en-US" sz="2200" b="0" i="1" smtClean="0">
                              <a:solidFill>
                                <a:schemeClr val="bg1"/>
                              </a:solidFill>
                              <a:latin typeface="Cambria Math" panose="02040503050406030204" pitchFamily="18" charset="0"/>
                              <a:ea typeface="Cambria Math" panose="02040503050406030204" pitchFamily="18" charset="0"/>
                            </a:rPr>
                            <m:t>𝑡</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𝑥</m:t>
                              </m:r>
                            </m:e>
                          </m:d>
                        </m:e>
                      </m:d>
                      <m:r>
                        <a:rPr lang="en-US" sz="2200" b="0" i="1" smtClean="0">
                          <a:solidFill>
                            <a:schemeClr val="bg1"/>
                          </a:solidFill>
                          <a:latin typeface="Cambria Math" panose="02040503050406030204" pitchFamily="18" charset="0"/>
                          <a:ea typeface="Cambria Math" panose="02040503050406030204" pitchFamily="18" charset="0"/>
                        </a:rPr>
                        <m:t>∙</m:t>
                      </m:r>
                      <m:func>
                        <m:funcPr>
                          <m:ctrlPr>
                            <a:rPr lang="en-US" sz="2200" b="0" i="1" smtClean="0">
                              <a:solidFill>
                                <a:schemeClr val="bg1"/>
                              </a:solidFill>
                              <a:latin typeface="Cambria Math" panose="02040503050406030204" pitchFamily="18" charset="0"/>
                              <a:ea typeface="Cambria Math" panose="02040503050406030204" pitchFamily="18" charset="0"/>
                            </a:rPr>
                          </m:ctrlPr>
                        </m:funcPr>
                        <m:fName>
                          <m:r>
                            <m:rPr>
                              <m:sty m:val="p"/>
                            </m:rPr>
                            <a:rPr lang="en-US" sz="2200" b="0" i="0" smtClean="0">
                              <a:solidFill>
                                <a:schemeClr val="bg1"/>
                              </a:solidFill>
                              <a:latin typeface="Cambria Math" panose="02040503050406030204" pitchFamily="18" charset="0"/>
                              <a:ea typeface="Cambria Math" panose="02040503050406030204" pitchFamily="18" charset="0"/>
                            </a:rPr>
                            <m:t>log</m:t>
                          </m:r>
                        </m:fName>
                        <m:e>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1−</m:t>
                              </m:r>
                              <m:r>
                                <a:rPr lang="en-US" sz="2200" b="0" i="1" smtClean="0">
                                  <a:solidFill>
                                    <a:schemeClr val="bg1"/>
                                  </a:solidFill>
                                  <a:latin typeface="Cambria Math" panose="02040503050406030204" pitchFamily="18" charset="0"/>
                                  <a:ea typeface="Cambria Math" panose="02040503050406030204" pitchFamily="18" charset="0"/>
                                </a:rPr>
                                <m:t>𝑝</m:t>
                              </m:r>
                              <m:r>
                                <a:rPr lang="en-US" sz="2200" b="0" i="1" smtClean="0">
                                  <a:solidFill>
                                    <a:schemeClr val="bg1"/>
                                  </a:solidFill>
                                  <a:latin typeface="Cambria Math" panose="02040503050406030204" pitchFamily="18" charset="0"/>
                                  <a:ea typeface="Cambria Math" panose="02040503050406030204" pitchFamily="18" charset="0"/>
                                </a:rPr>
                                <m:t>(</m:t>
                              </m:r>
                              <m:r>
                                <a:rPr lang="en-US" sz="2200" b="0" i="1" smtClean="0">
                                  <a:solidFill>
                                    <a:schemeClr val="bg1"/>
                                  </a:solidFill>
                                  <a:latin typeface="Cambria Math" panose="02040503050406030204" pitchFamily="18" charset="0"/>
                                  <a:ea typeface="Cambria Math" panose="02040503050406030204" pitchFamily="18" charset="0"/>
                                </a:rPr>
                                <m:t>𝑥</m:t>
                              </m:r>
                              <m:r>
                                <a:rPr lang="en-US" sz="2200" b="0" i="1" smtClean="0">
                                  <a:solidFill>
                                    <a:schemeClr val="bg1"/>
                                  </a:solidFill>
                                  <a:latin typeface="Cambria Math" panose="02040503050406030204" pitchFamily="18" charset="0"/>
                                  <a:ea typeface="Cambria Math" panose="02040503050406030204" pitchFamily="18" charset="0"/>
                                </a:rPr>
                                <m:t>)</m:t>
                              </m:r>
                            </m:e>
                          </m:d>
                        </m:e>
                      </m:func>
                      <m:r>
                        <a:rPr lang="en-US" sz="2200" b="0" i="1" smtClean="0">
                          <a:solidFill>
                            <a:schemeClr val="bg1"/>
                          </a:solidFill>
                          <a:latin typeface="Cambria Math" panose="02040503050406030204" pitchFamily="18" charset="0"/>
                          <a:ea typeface="Cambria Math" panose="02040503050406030204" pitchFamily="18" charset="0"/>
                        </a:rPr>
                        <m:t>)</m:t>
                      </m:r>
                    </m:oMath>
                  </m:oMathPara>
                </a14:m>
                <a:endParaRPr lang="en-US" sz="2200">
                  <a:solidFill>
                    <a:schemeClr val="bg1"/>
                  </a:solidFill>
                </a:endParaRPr>
              </a:p>
            </p:txBody>
          </p:sp>
        </mc:Choice>
        <mc:Fallback xmlns="">
          <p:sp>
            <p:nvSpPr>
              <p:cNvPr id="10" name="TextBox 9">
                <a:extLst>
                  <a:ext uri="{FF2B5EF4-FFF2-40B4-BE49-F238E27FC236}">
                    <a16:creationId xmlns:a16="http://schemas.microsoft.com/office/drawing/2014/main" id="{111A1BD5-00C0-455C-9F3F-65CD7434536D}"/>
                  </a:ext>
                </a:extLst>
              </p:cNvPr>
              <p:cNvSpPr txBox="1">
                <a:spLocks noRot="1" noChangeAspect="1" noMove="1" noResize="1" noEditPoints="1" noAdjustHandles="1" noChangeArrowheads="1" noChangeShapeType="1" noTextEdit="1"/>
              </p:cNvSpPr>
              <p:nvPr/>
            </p:nvSpPr>
            <p:spPr>
              <a:xfrm>
                <a:off x="462513" y="4481788"/>
                <a:ext cx="6655988" cy="343940"/>
              </a:xfrm>
              <a:prstGeom prst="rect">
                <a:avLst/>
              </a:prstGeom>
              <a:blipFill>
                <a:blip r:embed="rId5"/>
                <a:stretch>
                  <a:fillRect l="-1007" t="-1754" r="-275" b="-2982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32105A-F647-49E0-AC40-32A0F7229C66}"/>
                  </a:ext>
                </a:extLst>
              </p:cNvPr>
              <p:cNvSpPr txBox="1"/>
              <p:nvPr/>
            </p:nvSpPr>
            <p:spPr>
              <a:xfrm>
                <a:off x="498348" y="5045332"/>
                <a:ext cx="4632871"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𝑡𝑎𝑟𝑔𝑒𝑡</m:t>
                      </m:r>
                      <m:r>
                        <a:rPr lang="en-US" sz="2200" b="0" i="1" smtClean="0">
                          <a:solidFill>
                            <a:schemeClr val="bg1"/>
                          </a:solidFill>
                          <a:latin typeface="Cambria Math" panose="02040503050406030204" pitchFamily="18" charset="0"/>
                        </a:rPr>
                        <m:t> ( 1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𝑇𝑟𝑢𝑒</m:t>
                      </m:r>
                      <m:r>
                        <a:rPr lang="en-US" sz="2200" b="0" i="1" smtClean="0">
                          <a:solidFill>
                            <a:schemeClr val="bg1"/>
                          </a:solidFill>
                          <a:latin typeface="Cambria Math" panose="02040503050406030204" pitchFamily="18" charset="0"/>
                        </a:rPr>
                        <m:t>, 0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𝐹𝑎𝑙𝑠𝑒</m:t>
                      </m:r>
                      <m:r>
                        <a:rPr lang="en-US" sz="2200" b="0" i="1" smtClean="0">
                          <a:solidFill>
                            <a:schemeClr val="bg1"/>
                          </a:solidFill>
                          <a:latin typeface="Cambria Math" panose="02040503050406030204" pitchFamily="18" charset="0"/>
                        </a:rPr>
                        <m:t>)</m:t>
                      </m:r>
                    </m:oMath>
                  </m:oMathPara>
                </a14:m>
                <a:endParaRPr lang="en-US" sz="2200">
                  <a:solidFill>
                    <a:schemeClr val="bg1"/>
                  </a:solidFill>
                </a:endParaRPr>
              </a:p>
            </p:txBody>
          </p:sp>
        </mc:Choice>
        <mc:Fallback xmlns="">
          <p:sp>
            <p:nvSpPr>
              <p:cNvPr id="3" name="TextBox 2">
                <a:extLst>
                  <a:ext uri="{FF2B5EF4-FFF2-40B4-BE49-F238E27FC236}">
                    <a16:creationId xmlns:a16="http://schemas.microsoft.com/office/drawing/2014/main" id="{2932105A-F647-49E0-AC40-32A0F7229C66}"/>
                  </a:ext>
                </a:extLst>
              </p:cNvPr>
              <p:cNvSpPr txBox="1">
                <a:spLocks noRot="1" noChangeAspect="1" noMove="1" noResize="1" noEditPoints="1" noAdjustHandles="1" noChangeArrowheads="1" noChangeShapeType="1" noTextEdit="1"/>
              </p:cNvSpPr>
              <p:nvPr/>
            </p:nvSpPr>
            <p:spPr>
              <a:xfrm>
                <a:off x="498348" y="5045332"/>
                <a:ext cx="4632871" cy="304699"/>
              </a:xfrm>
              <a:prstGeom prst="rect">
                <a:avLst/>
              </a:prstGeom>
              <a:blipFill>
                <a:blip r:embed="rId6"/>
                <a:stretch>
                  <a:fillRect l="-1447" t="-8000" r="-395" b="-4000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BD6A7F-25BA-4A79-B307-897497E84F26}"/>
                  </a:ext>
                </a:extLst>
              </p:cNvPr>
              <p:cNvSpPr txBox="1"/>
              <p:nvPr/>
            </p:nvSpPr>
            <p:spPr>
              <a:xfrm>
                <a:off x="498348" y="5569635"/>
                <a:ext cx="5184240"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𝑝</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𝑝𝑟𝑜𝑏𝑎𝑏𝑖𝑙𝑖𝑡𝑦</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𝑝𝑟𝑒𝑑𝑖𝑐𝑡𝑖𝑜𝑛</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𝑜𝑓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𝑝𝑜𝑖𝑛𝑡</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𝑥</m:t>
                      </m:r>
                    </m:oMath>
                  </m:oMathPara>
                </a14:m>
                <a:endParaRPr lang="en-US" sz="2200">
                  <a:solidFill>
                    <a:schemeClr val="bg1"/>
                  </a:solidFill>
                </a:endParaRPr>
              </a:p>
            </p:txBody>
          </p:sp>
        </mc:Choice>
        <mc:Fallback xmlns="">
          <p:sp>
            <p:nvSpPr>
              <p:cNvPr id="4" name="TextBox 3">
                <a:extLst>
                  <a:ext uri="{FF2B5EF4-FFF2-40B4-BE49-F238E27FC236}">
                    <a16:creationId xmlns:a16="http://schemas.microsoft.com/office/drawing/2014/main" id="{33BD6A7F-25BA-4A79-B307-897497E84F26}"/>
                  </a:ext>
                </a:extLst>
              </p:cNvPr>
              <p:cNvSpPr txBox="1">
                <a:spLocks noRot="1" noChangeAspect="1" noMove="1" noResize="1" noEditPoints="1" noAdjustHandles="1" noChangeArrowheads="1" noChangeShapeType="1" noTextEdit="1"/>
              </p:cNvSpPr>
              <p:nvPr/>
            </p:nvSpPr>
            <p:spPr>
              <a:xfrm>
                <a:off x="498348" y="5569635"/>
                <a:ext cx="5184240" cy="304699"/>
              </a:xfrm>
              <a:prstGeom prst="rect">
                <a:avLst/>
              </a:prstGeom>
              <a:blipFill>
                <a:blip r:embed="rId7"/>
                <a:stretch>
                  <a:fillRect l="-1529" t="-8000" b="-40000"/>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94369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3414666435"/>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5"/>
          <a:srcRect t="17080" r="69444" b="75056"/>
          <a:stretch/>
        </p:blipFill>
        <p:spPr>
          <a:xfrm>
            <a:off x="723014" y="4559402"/>
            <a:ext cx="6103088" cy="883455"/>
          </a:xfrm>
          <a:prstGeom prst="rect">
            <a:avLst/>
          </a:prstGeom>
        </p:spPr>
      </p:pic>
    </p:spTree>
    <p:extLst>
      <p:ext uri="{BB962C8B-B14F-4D97-AF65-F5344CB8AC3E}">
        <p14:creationId xmlns:p14="http://schemas.microsoft.com/office/powerpoint/2010/main" val="2360335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Bringing it Together</a:t>
            </a:r>
            <a:endParaRPr lang="en-US"/>
          </a:p>
        </p:txBody>
      </p:sp>
    </p:spTree>
    <p:extLst>
      <p:ext uri="{BB962C8B-B14F-4D97-AF65-F5344CB8AC3E}">
        <p14:creationId xmlns:p14="http://schemas.microsoft.com/office/powerpoint/2010/main" val="40392108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1774264"/>
            <a:ext cx="9948672" cy="3718925"/>
          </a:xfrm>
        </p:spPr>
        <p:txBody>
          <a:bodyPr/>
          <a:lstStyle/>
          <a:p>
            <a:endParaRPr lang="en-US"/>
          </a:p>
          <a:p>
            <a:pPr marL="342900" indent="-342900">
              <a:buFontTx/>
              <a:buChar char="-"/>
            </a:pPr>
            <a:endParaRPr lang="en-US"/>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The American Sign Language Alphabet</a:t>
            </a:r>
          </a:p>
        </p:txBody>
      </p:sp>
      <p:pic>
        <p:nvPicPr>
          <p:cNvPr id="6" name="Picture 5" descr="A close up of text on a white background&#10;&#10;Description automatically generated">
            <a:extLst>
              <a:ext uri="{FF2B5EF4-FFF2-40B4-BE49-F238E27FC236}">
                <a16:creationId xmlns:a16="http://schemas.microsoft.com/office/drawing/2014/main" id="{E08999CF-C19E-3840-AA28-6ABE42EA8B7C}"/>
              </a:ext>
            </a:extLst>
          </p:cNvPr>
          <p:cNvPicPr>
            <a:picLocks noChangeAspect="1"/>
          </p:cNvPicPr>
          <p:nvPr/>
        </p:nvPicPr>
        <p:blipFill>
          <a:blip r:embed="rId3"/>
          <a:stretch>
            <a:fillRect/>
          </a:stretch>
        </p:blipFill>
        <p:spPr>
          <a:xfrm>
            <a:off x="2302885" y="1940519"/>
            <a:ext cx="6367030" cy="3718924"/>
          </a:xfrm>
          <a:prstGeom prst="rect">
            <a:avLst/>
          </a:prstGeom>
        </p:spPr>
      </p:pic>
    </p:spTree>
    <p:extLst>
      <p:ext uri="{BB962C8B-B14F-4D97-AF65-F5344CB8AC3E}">
        <p14:creationId xmlns:p14="http://schemas.microsoft.com/office/powerpoint/2010/main" val="9053200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Appendix: Gradient Descent</a:t>
            </a:r>
            <a:endParaRPr lang="en-US"/>
          </a:p>
        </p:txBody>
      </p:sp>
      <p:sp>
        <p:nvSpPr>
          <p:cNvPr id="4" name="Title 2">
            <a:extLst>
              <a:ext uri="{FF2B5EF4-FFF2-40B4-BE49-F238E27FC236}">
                <a16:creationId xmlns:a16="http://schemas.microsoft.com/office/drawing/2014/main" id="{C35AAE26-9F20-4562-9FDA-4529ACE3EC2F}"/>
              </a:ext>
            </a:extLst>
          </p:cNvPr>
          <p:cNvSpPr txBox="1">
            <a:spLocks/>
          </p:cNvSpPr>
          <p:nvPr/>
        </p:nvSpPr>
        <p:spPr bwMode="auto">
          <a:xfrm>
            <a:off x="498348" y="3381566"/>
            <a:ext cx="9976104" cy="5909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GB" sz="2400" kern="0"/>
              <a:t>Helping the Computer Cheat Calculus</a:t>
            </a:r>
            <a:endParaRPr lang="en-US" sz="2400" kern="0"/>
          </a:p>
        </p:txBody>
      </p:sp>
    </p:spTree>
    <p:extLst>
      <p:ext uri="{BB962C8B-B14F-4D97-AF65-F5344CB8AC3E}">
        <p14:creationId xmlns:p14="http://schemas.microsoft.com/office/powerpoint/2010/main" val="3683885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a:xfrm>
            <a:off x="1039379" y="566917"/>
            <a:ext cx="6461924" cy="590931"/>
          </a:xfrm>
        </p:spPr>
        <p:txBody>
          <a:bodyPr/>
          <a:lstStyle/>
          <a:p>
            <a:pPr algn="l"/>
            <a:r>
              <a:rPr lang="en-US">
                <a:solidFill>
                  <a:schemeClr val="tx1"/>
                </a:solidFill>
              </a:rPr>
              <a:t>Learning From Error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1039379" y="1700400"/>
                <a:ext cx="6423425"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den>
                    </m:f>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den>
                    </m:f>
                  </m:oMath>
                </a14:m>
                <a:r>
                  <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rPr>
                  <a:t> </a:t>
                </a:r>
                <a14:m>
                  <m:oMath xmlns:m="http://schemas.openxmlformats.org/officeDocument/2006/math">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oMath>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1039379" y="1700400"/>
                <a:ext cx="6423425" cy="48430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FD39F-8661-4F55-BCDF-9A5B86679144}"/>
                  </a:ext>
                </a:extLst>
              </p:cNvPr>
              <p:cNvSpPr txBox="1"/>
              <p:nvPr/>
            </p:nvSpPr>
            <p:spPr>
              <a:xfrm>
                <a:off x="1004850" y="2673907"/>
                <a:ext cx="7005443" cy="622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 name="TextBox 2">
                <a:extLst>
                  <a:ext uri="{FF2B5EF4-FFF2-40B4-BE49-F238E27FC236}">
                    <a16:creationId xmlns:a16="http://schemas.microsoft.com/office/drawing/2014/main" id="{A00FD39F-8661-4F55-BCDF-9A5B86679144}"/>
                  </a:ext>
                </a:extLst>
              </p:cNvPr>
              <p:cNvSpPr txBox="1">
                <a:spLocks noRot="1" noChangeAspect="1" noMove="1" noResize="1" noEditPoints="1" noAdjustHandles="1" noChangeArrowheads="1" noChangeShapeType="1" noTextEdit="1"/>
              </p:cNvSpPr>
              <p:nvPr/>
            </p:nvSpPr>
            <p:spPr>
              <a:xfrm>
                <a:off x="1004850" y="2673907"/>
                <a:ext cx="7005443" cy="622350"/>
              </a:xfrm>
              <a:prstGeom prst="rect">
                <a:avLst/>
              </a:prstGeom>
              <a:blipFill>
                <a:blip r:embed="rId4"/>
                <a:stretch>
                  <a:fillRect t="-1961" b="-196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9F84ED-7CAD-406A-BC8A-542199C1D6A0}"/>
                  </a:ext>
                </a:extLst>
              </p:cNvPr>
              <p:cNvSpPr txBox="1"/>
              <p:nvPr/>
            </p:nvSpPr>
            <p:spPr>
              <a:xfrm>
                <a:off x="1039379" y="3909289"/>
                <a:ext cx="3142463"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1" name="TextBox 10">
                <a:extLst>
                  <a:ext uri="{FF2B5EF4-FFF2-40B4-BE49-F238E27FC236}">
                    <a16:creationId xmlns:a16="http://schemas.microsoft.com/office/drawing/2014/main" id="{9F9F84ED-7CAD-406A-BC8A-542199C1D6A0}"/>
                  </a:ext>
                </a:extLst>
              </p:cNvPr>
              <p:cNvSpPr txBox="1">
                <a:spLocks noRot="1" noChangeAspect="1" noMove="1" noResize="1" noEditPoints="1" noAdjustHandles="1" noChangeArrowheads="1" noChangeShapeType="1" noTextEdit="1"/>
              </p:cNvSpPr>
              <p:nvPr/>
            </p:nvSpPr>
            <p:spPr>
              <a:xfrm>
                <a:off x="1039379" y="3909289"/>
                <a:ext cx="3142463" cy="632096"/>
              </a:xfrm>
              <a:prstGeom prst="rect">
                <a:avLst/>
              </a:prstGeom>
              <a:blipFill>
                <a:blip r:embed="rId5"/>
                <a:stretch>
                  <a:fillRect t="-962" b="-288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06F44B3-0B61-459C-B885-B733DCE75D47}"/>
                  </a:ext>
                </a:extLst>
              </p:cNvPr>
              <p:cNvSpPr txBox="1"/>
              <p:nvPr/>
            </p:nvSpPr>
            <p:spPr>
              <a:xfrm>
                <a:off x="5100741" y="3914411"/>
                <a:ext cx="3142463"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3" name="TextBox 12">
                <a:extLst>
                  <a:ext uri="{FF2B5EF4-FFF2-40B4-BE49-F238E27FC236}">
                    <a16:creationId xmlns:a16="http://schemas.microsoft.com/office/drawing/2014/main" id="{B06F44B3-0B61-459C-B885-B733DCE75D47}"/>
                  </a:ext>
                </a:extLst>
              </p:cNvPr>
              <p:cNvSpPr txBox="1">
                <a:spLocks noRot="1" noChangeAspect="1" noMove="1" noResize="1" noEditPoints="1" noAdjustHandles="1" noChangeArrowheads="1" noChangeShapeType="1" noTextEdit="1"/>
              </p:cNvSpPr>
              <p:nvPr/>
            </p:nvSpPr>
            <p:spPr>
              <a:xfrm>
                <a:off x="5100741" y="3914411"/>
                <a:ext cx="3142463" cy="632033"/>
              </a:xfrm>
              <a:prstGeom prst="rect">
                <a:avLst/>
              </a:prstGeom>
              <a:blipFill>
                <a:blip r:embed="rId6"/>
                <a:stretch>
                  <a:fillRect t="-962" b="-2885"/>
                </a:stretch>
              </a:blipFill>
              <a:ln w="6350">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86DF429B-9909-485C-A887-E7EA3816A625}"/>
              </a:ext>
            </a:extLst>
          </p:cNvPr>
          <p:cNvSpPr/>
          <p:nvPr/>
        </p:nvSpPr>
        <p:spPr>
          <a:xfrm>
            <a:off x="9229478" y="4341976"/>
            <a:ext cx="1407886" cy="1224706"/>
          </a:xfrm>
          <a:prstGeom prst="rect">
            <a:avLst/>
          </a:prstGeom>
          <a:solidFill>
            <a:schemeClr val="bg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F739A1-DDEC-407F-9D40-B045450F75B4}"/>
                  </a:ext>
                </a:extLst>
              </p:cNvPr>
              <p:cNvSpPr txBox="1"/>
              <p:nvPr/>
            </p:nvSpPr>
            <p:spPr>
              <a:xfrm>
                <a:off x="9328684" y="4558346"/>
                <a:ext cx="1155637"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9" name="TextBox 18">
                <a:extLst>
                  <a:ext uri="{FF2B5EF4-FFF2-40B4-BE49-F238E27FC236}">
                    <a16:creationId xmlns:a16="http://schemas.microsoft.com/office/drawing/2014/main" id="{4FF739A1-DDEC-407F-9D40-B045450F75B4}"/>
                  </a:ext>
                </a:extLst>
              </p:cNvPr>
              <p:cNvSpPr txBox="1">
                <a:spLocks noRot="1" noChangeAspect="1" noMove="1" noResize="1" noEditPoints="1" noAdjustHandles="1" noChangeArrowheads="1" noChangeShapeType="1" noTextEdit="1"/>
              </p:cNvSpPr>
              <p:nvPr/>
            </p:nvSpPr>
            <p:spPr>
              <a:xfrm>
                <a:off x="9328684" y="4558346"/>
                <a:ext cx="1155637" cy="332399"/>
              </a:xfrm>
              <a:prstGeom prst="rect">
                <a:avLst/>
              </a:prstGeom>
              <a:blipFill>
                <a:blip r:embed="rId7"/>
                <a:stretch>
                  <a:fillRect l="-2105" r="-4737" b="-1296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D282A5-95F8-4402-8825-3CBF4C5DE3D9}"/>
                  </a:ext>
                </a:extLst>
              </p:cNvPr>
              <p:cNvSpPr txBox="1"/>
              <p:nvPr/>
            </p:nvSpPr>
            <p:spPr>
              <a:xfrm>
                <a:off x="9328684" y="5030060"/>
                <a:ext cx="83138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7" name="TextBox 26">
                <a:extLst>
                  <a:ext uri="{FF2B5EF4-FFF2-40B4-BE49-F238E27FC236}">
                    <a16:creationId xmlns:a16="http://schemas.microsoft.com/office/drawing/2014/main" id="{53D282A5-95F8-4402-8825-3CBF4C5DE3D9}"/>
                  </a:ext>
                </a:extLst>
              </p:cNvPr>
              <p:cNvSpPr txBox="1">
                <a:spLocks noRot="1" noChangeAspect="1" noMove="1" noResize="1" noEditPoints="1" noAdjustHandles="1" noChangeArrowheads="1" noChangeShapeType="1" noTextEdit="1"/>
              </p:cNvSpPr>
              <p:nvPr/>
            </p:nvSpPr>
            <p:spPr>
              <a:xfrm>
                <a:off x="9328684" y="5030060"/>
                <a:ext cx="831381" cy="332399"/>
              </a:xfrm>
              <a:prstGeom prst="rect">
                <a:avLst/>
              </a:prstGeom>
              <a:blipFill>
                <a:blip r:embed="rId8"/>
                <a:stretch>
                  <a:fillRect l="-7299" t="-3636" r="-7299"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7B1FFC-D2C8-4E5D-8C20-67157F8FC876}"/>
                  </a:ext>
                </a:extLst>
              </p:cNvPr>
              <p:cNvSpPr txBox="1"/>
              <p:nvPr/>
            </p:nvSpPr>
            <p:spPr>
              <a:xfrm>
                <a:off x="1004850" y="4973187"/>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9" name="TextBox 28">
                <a:extLst>
                  <a:ext uri="{FF2B5EF4-FFF2-40B4-BE49-F238E27FC236}">
                    <a16:creationId xmlns:a16="http://schemas.microsoft.com/office/drawing/2014/main" id="{C47B1FFC-D2C8-4E5D-8C20-67157F8FC876}"/>
                  </a:ext>
                </a:extLst>
              </p:cNvPr>
              <p:cNvSpPr txBox="1">
                <a:spLocks noRot="1" noChangeAspect="1" noMove="1" noResize="1" noEditPoints="1" noAdjustHandles="1" noChangeArrowheads="1" noChangeShapeType="1" noTextEdit="1"/>
              </p:cNvSpPr>
              <p:nvPr/>
            </p:nvSpPr>
            <p:spPr>
              <a:xfrm>
                <a:off x="1004850" y="4973187"/>
                <a:ext cx="1693028" cy="632096"/>
              </a:xfrm>
              <a:prstGeom prst="rect">
                <a:avLst/>
              </a:prstGeom>
              <a:blipFill>
                <a:blip r:embed="rId9"/>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4EFD7E-A124-4095-AD36-5F4B6D5A94CC}"/>
                  </a:ext>
                </a:extLst>
              </p:cNvPr>
              <p:cNvSpPr txBox="1"/>
              <p:nvPr/>
            </p:nvSpPr>
            <p:spPr>
              <a:xfrm>
                <a:off x="5100741" y="4973250"/>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1" name="TextBox 30">
                <a:extLst>
                  <a:ext uri="{FF2B5EF4-FFF2-40B4-BE49-F238E27FC236}">
                    <a16:creationId xmlns:a16="http://schemas.microsoft.com/office/drawing/2014/main" id="{274EFD7E-A124-4095-AD36-5F4B6D5A94CC}"/>
                  </a:ext>
                </a:extLst>
              </p:cNvPr>
              <p:cNvSpPr txBox="1">
                <a:spLocks noRot="1" noChangeAspect="1" noMove="1" noResize="1" noEditPoints="1" noAdjustHandles="1" noChangeArrowheads="1" noChangeShapeType="1" noTextEdit="1"/>
              </p:cNvSpPr>
              <p:nvPr/>
            </p:nvSpPr>
            <p:spPr>
              <a:xfrm>
                <a:off x="5100741" y="4973250"/>
                <a:ext cx="1693028" cy="632033"/>
              </a:xfrm>
              <a:prstGeom prst="rect">
                <a:avLst/>
              </a:prstGeom>
              <a:blipFill>
                <a:blip r:embed="rId10"/>
                <a:stretch>
                  <a:fillRect t="-962" b="-192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509945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a:srcRect l="47658" t="38117" r="28299" b="24074"/>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spTree>
    <p:extLst>
      <p:ext uri="{BB962C8B-B14F-4D97-AF65-F5344CB8AC3E}">
        <p14:creationId xmlns:p14="http://schemas.microsoft.com/office/powerpoint/2010/main" val="1755837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2" name="Straight Arrow Connector 11">
            <a:extLst>
              <a:ext uri="{FF2B5EF4-FFF2-40B4-BE49-F238E27FC236}">
                <a16:creationId xmlns:a16="http://schemas.microsoft.com/office/drawing/2014/main" id="{92812829-491E-49ED-B988-C8E5511B625C}"/>
              </a:ext>
            </a:extLst>
          </p:cNvPr>
          <p:cNvCxnSpPr>
            <a:cxnSpLocks/>
          </p:cNvCxnSpPr>
          <p:nvPr/>
        </p:nvCxnSpPr>
        <p:spPr>
          <a:xfrm flipV="1">
            <a:off x="6123540" y="1967687"/>
            <a:ext cx="3172860" cy="669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22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Input as an array</a:t>
            </a:r>
          </a:p>
        </p:txBody>
      </p:sp>
      <p:pic>
        <p:nvPicPr>
          <p:cNvPr id="6" name="Picture 5" descr="A picture containing drawing&#10;&#10;Description automatically generated">
            <a:extLst>
              <a:ext uri="{FF2B5EF4-FFF2-40B4-BE49-F238E27FC236}">
                <a16:creationId xmlns:a16="http://schemas.microsoft.com/office/drawing/2014/main" id="{2C5736D7-BEE0-6F48-950E-03B23085B5BB}"/>
              </a:ext>
            </a:extLst>
          </p:cNvPr>
          <p:cNvPicPr>
            <a:picLocks noChangeAspect="1"/>
          </p:cNvPicPr>
          <p:nvPr/>
        </p:nvPicPr>
        <p:blipFill>
          <a:blip r:embed="rId3"/>
          <a:stretch>
            <a:fillRect/>
          </a:stretch>
        </p:blipFill>
        <p:spPr>
          <a:xfrm>
            <a:off x="1098421" y="1953278"/>
            <a:ext cx="3022600" cy="3022600"/>
          </a:xfrm>
          <a:prstGeom prst="rect">
            <a:avLst/>
          </a:prstGeom>
        </p:spPr>
      </p:pic>
      <p:cxnSp>
        <p:nvCxnSpPr>
          <p:cNvPr id="7" name="Straight Arrow Connector 6">
            <a:extLst>
              <a:ext uri="{FF2B5EF4-FFF2-40B4-BE49-F238E27FC236}">
                <a16:creationId xmlns:a16="http://schemas.microsoft.com/office/drawing/2014/main" id="{BED8FCD6-11AA-4D46-AB79-C70384F35E39}"/>
              </a:ext>
            </a:extLst>
          </p:cNvPr>
          <p:cNvCxnSpPr>
            <a:cxnSpLocks/>
          </p:cNvCxnSpPr>
          <p:nvPr/>
        </p:nvCxnSpPr>
        <p:spPr>
          <a:xfrm>
            <a:off x="4229100" y="3463615"/>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915286E-FB1A-0F49-A6C5-BAAEB752C548}"/>
              </a:ext>
            </a:extLst>
          </p:cNvPr>
          <p:cNvCxnSpPr>
            <a:cxnSpLocks/>
          </p:cNvCxnSpPr>
          <p:nvPr/>
        </p:nvCxnSpPr>
        <p:spPr>
          <a:xfrm>
            <a:off x="2867026" y="5114717"/>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818B99-4C07-084D-BEC1-230469581D06}"/>
              </a:ext>
            </a:extLst>
          </p:cNvPr>
          <p:cNvCxnSpPr>
            <a:cxnSpLocks/>
          </p:cNvCxnSpPr>
          <p:nvPr/>
        </p:nvCxnSpPr>
        <p:spPr>
          <a:xfrm flipH="1">
            <a:off x="1200150" y="5114717"/>
            <a:ext cx="962026"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ACE77F-8B67-4F4F-9549-486368298859}"/>
              </a:ext>
            </a:extLst>
          </p:cNvPr>
          <p:cNvCxnSpPr>
            <a:cxnSpLocks/>
          </p:cNvCxnSpPr>
          <p:nvPr/>
        </p:nvCxnSpPr>
        <p:spPr>
          <a:xfrm flipV="1">
            <a:off x="1026986" y="2128838"/>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EED14F-0DA7-AF48-8C64-78DD526B7220}"/>
              </a:ext>
            </a:extLst>
          </p:cNvPr>
          <p:cNvCxnSpPr>
            <a:cxnSpLocks/>
          </p:cNvCxnSpPr>
          <p:nvPr/>
        </p:nvCxnSpPr>
        <p:spPr>
          <a:xfrm>
            <a:off x="1026986" y="3799036"/>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596425-8D57-804E-B424-1DE327E4900B}"/>
              </a:ext>
            </a:extLst>
          </p:cNvPr>
          <p:cNvSpPr txBox="1"/>
          <p:nvPr/>
        </p:nvSpPr>
        <p:spPr>
          <a:xfrm>
            <a:off x="2274792" y="4916201"/>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17" name="TextBox 16">
            <a:extLst>
              <a:ext uri="{FF2B5EF4-FFF2-40B4-BE49-F238E27FC236}">
                <a16:creationId xmlns:a16="http://schemas.microsoft.com/office/drawing/2014/main" id="{70F160B3-AE3C-A842-A507-53A723CB728F}"/>
              </a:ext>
            </a:extLst>
          </p:cNvPr>
          <p:cNvSpPr txBox="1"/>
          <p:nvPr/>
        </p:nvSpPr>
        <p:spPr>
          <a:xfrm>
            <a:off x="697723" y="3236524"/>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18" name="TextBox 17">
            <a:extLst>
              <a:ext uri="{FF2B5EF4-FFF2-40B4-BE49-F238E27FC236}">
                <a16:creationId xmlns:a16="http://schemas.microsoft.com/office/drawing/2014/main" id="{82CA568F-0994-3249-ADCC-231D6D87DA65}"/>
              </a:ext>
            </a:extLst>
          </p:cNvPr>
          <p:cNvSpPr txBox="1"/>
          <p:nvPr/>
        </p:nvSpPr>
        <p:spPr>
          <a:xfrm>
            <a:off x="5315817" y="3265099"/>
            <a:ext cx="515863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[0,0,0,24,75,184,185,78,32,55,0,0,0…]</a:t>
            </a:r>
          </a:p>
        </p:txBody>
      </p:sp>
    </p:spTree>
    <p:extLst>
      <p:ext uri="{BB962C8B-B14F-4D97-AF65-F5344CB8AC3E}">
        <p14:creationId xmlns:p14="http://schemas.microsoft.com/office/powerpoint/2010/main" val="1458721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3"/>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5"/>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6"/>
                <a:stretch>
                  <a:fillRect t="-971" b="-2913"/>
                </a:stretch>
              </a:blipFill>
              <a:ln w="6350">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5522356-CC40-4AA2-ABBA-A172D5F62DCF}"/>
              </a:ext>
            </a:extLst>
          </p:cNvPr>
          <p:cNvPicPr>
            <a:picLocks noChangeAspect="1"/>
          </p:cNvPicPr>
          <p:nvPr/>
        </p:nvPicPr>
        <p:blipFill rotWithShape="1">
          <a:blip r:embed="rId7"/>
          <a:srcRect l="47830" t="39571" r="22135" b="22222"/>
          <a:stretch/>
        </p:blipFill>
        <p:spPr>
          <a:xfrm>
            <a:off x="4902395" y="1583150"/>
            <a:ext cx="5212498" cy="3729799"/>
          </a:xfrm>
          <a:prstGeom prst="rect">
            <a:avLst/>
          </a:prstGeom>
        </p:spPr>
      </p:pic>
      <p:sp>
        <p:nvSpPr>
          <p:cNvPr id="16" name="Oval 15">
            <a:extLst>
              <a:ext uri="{FF2B5EF4-FFF2-40B4-BE49-F238E27FC236}">
                <a16:creationId xmlns:a16="http://schemas.microsoft.com/office/drawing/2014/main" id="{519D3564-3C82-4C73-93FF-0769A92B483A}"/>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7" name="Oval 16">
            <a:extLst>
              <a:ext uri="{FF2B5EF4-FFF2-40B4-BE49-F238E27FC236}">
                <a16:creationId xmlns:a16="http://schemas.microsoft.com/office/drawing/2014/main" id="{0060893E-A07B-40F8-A352-FA8270010B43}"/>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8" name="TextBox 17">
            <a:extLst>
              <a:ext uri="{FF2B5EF4-FFF2-40B4-BE49-F238E27FC236}">
                <a16:creationId xmlns:a16="http://schemas.microsoft.com/office/drawing/2014/main" id="{22268D1D-2B87-4150-A31A-B5B56CD4BAED}"/>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19" name="TextBox 18">
            <a:extLst>
              <a:ext uri="{FF2B5EF4-FFF2-40B4-BE49-F238E27FC236}">
                <a16:creationId xmlns:a16="http://schemas.microsoft.com/office/drawing/2014/main" id="{6D6E5EF2-763C-407D-A8D7-241EFAAECD7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1" name="Straight Arrow Connector 20">
            <a:extLst>
              <a:ext uri="{FF2B5EF4-FFF2-40B4-BE49-F238E27FC236}">
                <a16:creationId xmlns:a16="http://schemas.microsoft.com/office/drawing/2014/main" id="{AED7A444-7B96-420B-A939-39EA9C388450}"/>
              </a:ext>
            </a:extLst>
          </p:cNvPr>
          <p:cNvCxnSpPr>
            <a:cxnSpLocks/>
          </p:cNvCxnSpPr>
          <p:nvPr/>
        </p:nvCxnSpPr>
        <p:spPr>
          <a:xfrm flipV="1">
            <a:off x="6123540" y="1967687"/>
            <a:ext cx="3172860" cy="669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62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152650"/>
            <a:ext cx="2296560" cy="484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3878445" y="384571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878445" y="3845719"/>
                <a:ext cx="876266" cy="332399"/>
              </a:xfrm>
              <a:prstGeom prst="rect">
                <a:avLst/>
              </a:prstGeom>
              <a:blipFill>
                <a:blip r:embed="rId8"/>
                <a:stretch>
                  <a:fillRect l="-6944" t="-3704" r="-7639" b="-14815"/>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8827225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a:srcRect l="47830" t="39571" r="22135" b="22222"/>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2700"/>
            <a:ext cx="201060" cy="84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3878445" y="3845719"/>
                <a:ext cx="1216102"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=.005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878445" y="3845719"/>
                <a:ext cx="1216102" cy="332399"/>
              </a:xfrm>
              <a:prstGeom prst="rect">
                <a:avLst/>
              </a:prstGeom>
              <a:blipFill>
                <a:blip r:embed="rId8"/>
                <a:stretch>
                  <a:fillRect l="-4500" t="-3704" r="-5500" b="-14815"/>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098742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086100"/>
                <a:ext cx="3061159"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=−1.7</m:t>
                    </m:r>
                  </m:oMath>
                </a14:m>
                <a:r>
                  <a:rPr kumimoji="0" lang="en-US" sz="2400" b="0" i="0" u="none" strike="noStrike" kern="1200" cap="none" spc="0" normalizeH="0" baseline="0" noProof="0">
                    <a:ln>
                      <a:noFill/>
                    </a:ln>
                    <a:solidFill>
                      <a:srgbClr val="000000"/>
                    </a:solidFill>
                    <a:effectLst/>
                    <a:uLnTx/>
                    <a:uFillTx/>
                    <a:latin typeface="Trebuchet MS"/>
                    <a:ea typeface="+mn-ea"/>
                    <a:cs typeface="+mn-cs"/>
                  </a:rPr>
                  <a:t> </a:t>
                </a: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086100"/>
                <a:ext cx="3061159" cy="332399"/>
              </a:xfrm>
              <a:prstGeom prst="rect">
                <a:avLst/>
              </a:prstGeom>
              <a:blipFill>
                <a:blip r:embed="rId3"/>
                <a:stretch>
                  <a:fillRect l="-2590" t="-1818"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3743813"/>
                <a:ext cx="258186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3743813"/>
                <a:ext cx="2581861" cy="332399"/>
              </a:xfrm>
              <a:prstGeom prst="rect">
                <a:avLst/>
              </a:prstGeom>
              <a:blipFill>
                <a:blip r:embed="rId4"/>
                <a:stretch>
                  <a:fillRect l="-1891" t="-3636" r="-2128"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843893" y="242435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843893" y="2424359"/>
                <a:ext cx="876266" cy="332399"/>
              </a:xfrm>
              <a:prstGeom prst="rect">
                <a:avLst/>
              </a:prstGeom>
              <a:blipFill>
                <a:blip r:embed="rId5"/>
                <a:stretch>
                  <a:fillRect l="-6944" t="-1852" r="-6944" b="-12963"/>
                </a:stretch>
              </a:blipFill>
              <a:ln w="6350">
                <a:noFill/>
              </a:ln>
            </p:spPr>
            <p:txBody>
              <a:bodyPr/>
              <a:lstStyle/>
              <a:p>
                <a:r>
                  <a:rPr lang="en-US">
                    <a:noFill/>
                  </a:rPr>
                  <a:t> </a:t>
                </a:r>
              </a:p>
            </p:txBody>
          </p:sp>
        </mc:Fallback>
      </mc:AlternateContent>
      <p:pic>
        <p:nvPicPr>
          <p:cNvPr id="19" name="Picture 18">
            <a:extLst>
              <a:ext uri="{FF2B5EF4-FFF2-40B4-BE49-F238E27FC236}">
                <a16:creationId xmlns:a16="http://schemas.microsoft.com/office/drawing/2014/main" id="{0A0227B8-75E6-4163-9C54-8038B41A6021}"/>
              </a:ext>
            </a:extLst>
          </p:cNvPr>
          <p:cNvPicPr>
            <a:picLocks noChangeAspect="1"/>
          </p:cNvPicPr>
          <p:nvPr/>
        </p:nvPicPr>
        <p:blipFill rotWithShape="1">
          <a:blip r:embed="rId6"/>
          <a:srcRect l="47830" t="39571" r="22135" b="22222"/>
          <a:stretch/>
        </p:blipFill>
        <p:spPr>
          <a:xfrm>
            <a:off x="4902395" y="1583150"/>
            <a:ext cx="5212498" cy="3729799"/>
          </a:xfrm>
          <a:prstGeom prst="rect">
            <a:avLst/>
          </a:prstGeom>
        </p:spPr>
      </p:pic>
      <p:sp>
        <p:nvSpPr>
          <p:cNvPr id="21" name="Oval 20">
            <a:extLst>
              <a:ext uri="{FF2B5EF4-FFF2-40B4-BE49-F238E27FC236}">
                <a16:creationId xmlns:a16="http://schemas.microsoft.com/office/drawing/2014/main" id="{B3C6E4DC-D509-45F3-8898-2D62F10C48B7}"/>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Oval 21">
            <a:extLst>
              <a:ext uri="{FF2B5EF4-FFF2-40B4-BE49-F238E27FC236}">
                <a16:creationId xmlns:a16="http://schemas.microsoft.com/office/drawing/2014/main" id="{30742DE5-35FD-4CC3-846D-3BD8686E3F68}"/>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25" name="TextBox 24">
            <a:extLst>
              <a:ext uri="{FF2B5EF4-FFF2-40B4-BE49-F238E27FC236}">
                <a16:creationId xmlns:a16="http://schemas.microsoft.com/office/drawing/2014/main" id="{077C57EF-2418-4074-AB57-D7ACC19646C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6" name="Straight Arrow Connector 25">
            <a:extLst>
              <a:ext uri="{FF2B5EF4-FFF2-40B4-BE49-F238E27FC236}">
                <a16:creationId xmlns:a16="http://schemas.microsoft.com/office/drawing/2014/main" id="{4326A0E2-A88D-4C53-BE61-649A0613FD67}"/>
              </a:ext>
            </a:extLst>
          </p:cNvPr>
          <p:cNvCxnSpPr>
            <a:cxnSpLocks/>
            <a:stCxn id="21"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DF96C7-3A7B-4B3C-8F0C-50751EF265CA}"/>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13D53B-3B4F-4548-BB2A-14CB25323922}"/>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4D5AD5-129D-4F0B-813E-8A2912FF8777}"/>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EF3464-1B0C-44D9-A2AB-8B092BCCFC79}"/>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B77FD-D865-47E0-A5E7-4F8E135EAA18}"/>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08CC119-7FAF-454E-9C6B-43DAC414CF4D}"/>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6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Targets as categories</a:t>
            </a:r>
          </a:p>
        </p:txBody>
      </p:sp>
      <p:sp>
        <p:nvSpPr>
          <p:cNvPr id="3" name="TextBox 2">
            <a:extLst>
              <a:ext uri="{FF2B5EF4-FFF2-40B4-BE49-F238E27FC236}">
                <a16:creationId xmlns:a16="http://schemas.microsoft.com/office/drawing/2014/main" id="{84C61419-CA9D-734F-A51B-3B15293775B6}"/>
              </a:ext>
            </a:extLst>
          </p:cNvPr>
          <p:cNvSpPr txBox="1"/>
          <p:nvPr/>
        </p:nvSpPr>
        <p:spPr>
          <a:xfrm>
            <a:off x="1575541" y="19769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a:t>
            </a:r>
          </a:p>
        </p:txBody>
      </p:sp>
      <p:sp>
        <p:nvSpPr>
          <p:cNvPr id="7" name="TextBox 6">
            <a:extLst>
              <a:ext uri="{FF2B5EF4-FFF2-40B4-BE49-F238E27FC236}">
                <a16:creationId xmlns:a16="http://schemas.microsoft.com/office/drawing/2014/main" id="{F3D08EBE-B3EA-7143-8CE0-A1F5688FC519}"/>
              </a:ext>
            </a:extLst>
          </p:cNvPr>
          <p:cNvSpPr txBox="1"/>
          <p:nvPr/>
        </p:nvSpPr>
        <p:spPr>
          <a:xfrm>
            <a:off x="4795837" y="19937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[1,0,0,0,0,0,0,0,0,0] </a:t>
            </a:r>
          </a:p>
        </p:txBody>
      </p:sp>
      <p:cxnSp>
        <p:nvCxnSpPr>
          <p:cNvPr id="8" name="Straight Arrow Connector 7">
            <a:extLst>
              <a:ext uri="{FF2B5EF4-FFF2-40B4-BE49-F238E27FC236}">
                <a16:creationId xmlns:a16="http://schemas.microsoft.com/office/drawing/2014/main" id="{3033D2A6-AF16-D949-B851-E82ABF67FA1A}"/>
              </a:ext>
            </a:extLst>
          </p:cNvPr>
          <p:cNvCxnSpPr>
            <a:stCxn id="3" idx="3"/>
          </p:cNvCxnSpPr>
          <p:nvPr/>
        </p:nvCxnSpPr>
        <p:spPr>
          <a:xfrm flipV="1">
            <a:off x="2400301" y="2230903"/>
            <a:ext cx="2771774" cy="2"/>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B8F010-037F-7B4C-8DC4-E0ACB7E121B4}"/>
              </a:ext>
            </a:extLst>
          </p:cNvPr>
          <p:cNvSpPr txBox="1"/>
          <p:nvPr/>
        </p:nvSpPr>
        <p:spPr>
          <a:xfrm>
            <a:off x="1575541" y="28151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a:t>
            </a:r>
          </a:p>
        </p:txBody>
      </p:sp>
      <p:sp>
        <p:nvSpPr>
          <p:cNvPr id="10" name="TextBox 9">
            <a:extLst>
              <a:ext uri="{FF2B5EF4-FFF2-40B4-BE49-F238E27FC236}">
                <a16:creationId xmlns:a16="http://schemas.microsoft.com/office/drawing/2014/main" id="{9F5D15E6-9027-AE44-83C6-0746CF279071}"/>
              </a:ext>
            </a:extLst>
          </p:cNvPr>
          <p:cNvSpPr txBox="1"/>
          <p:nvPr/>
        </p:nvSpPr>
        <p:spPr>
          <a:xfrm>
            <a:off x="4795837" y="28319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[0,1,0,0,0,0,0,0,0,0] </a:t>
            </a:r>
          </a:p>
        </p:txBody>
      </p:sp>
      <p:cxnSp>
        <p:nvCxnSpPr>
          <p:cNvPr id="11" name="Straight Arrow Connector 10">
            <a:extLst>
              <a:ext uri="{FF2B5EF4-FFF2-40B4-BE49-F238E27FC236}">
                <a16:creationId xmlns:a16="http://schemas.microsoft.com/office/drawing/2014/main" id="{992A4350-BA53-834D-B701-92219354D0DC}"/>
              </a:ext>
            </a:extLst>
          </p:cNvPr>
          <p:cNvCxnSpPr>
            <a:stCxn id="9" idx="3"/>
          </p:cNvCxnSpPr>
          <p:nvPr/>
        </p:nvCxnSpPr>
        <p:spPr>
          <a:xfrm flipV="1">
            <a:off x="2400301" y="3069103"/>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5B167-C82E-F34E-B3F4-790901A7A57E}"/>
              </a:ext>
            </a:extLst>
          </p:cNvPr>
          <p:cNvSpPr txBox="1"/>
          <p:nvPr/>
        </p:nvSpPr>
        <p:spPr>
          <a:xfrm>
            <a:off x="1575541" y="3616652"/>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2</a:t>
            </a:r>
          </a:p>
        </p:txBody>
      </p:sp>
      <p:sp>
        <p:nvSpPr>
          <p:cNvPr id="13" name="TextBox 12">
            <a:extLst>
              <a:ext uri="{FF2B5EF4-FFF2-40B4-BE49-F238E27FC236}">
                <a16:creationId xmlns:a16="http://schemas.microsoft.com/office/drawing/2014/main" id="{61AD1790-5D84-DA4C-AD33-288DD6A12BC0}"/>
              </a:ext>
            </a:extLst>
          </p:cNvPr>
          <p:cNvSpPr txBox="1"/>
          <p:nvPr/>
        </p:nvSpPr>
        <p:spPr>
          <a:xfrm>
            <a:off x="4795837" y="3633438"/>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[0,0,1,0,0,0,0,0,0,0] </a:t>
            </a:r>
          </a:p>
        </p:txBody>
      </p:sp>
      <p:cxnSp>
        <p:nvCxnSpPr>
          <p:cNvPr id="14" name="Straight Arrow Connector 13">
            <a:extLst>
              <a:ext uri="{FF2B5EF4-FFF2-40B4-BE49-F238E27FC236}">
                <a16:creationId xmlns:a16="http://schemas.microsoft.com/office/drawing/2014/main" id="{D7C94E1D-4CC3-6644-9AE6-3DF46C653F7D}"/>
              </a:ext>
            </a:extLst>
          </p:cNvPr>
          <p:cNvCxnSpPr>
            <a:stCxn id="12" idx="3"/>
          </p:cNvCxnSpPr>
          <p:nvPr/>
        </p:nvCxnSpPr>
        <p:spPr>
          <a:xfrm flipV="1">
            <a:off x="2400301" y="3870566"/>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97D61-7B16-2744-B309-B4AECE4BE984}"/>
              </a:ext>
            </a:extLst>
          </p:cNvPr>
          <p:cNvSpPr txBox="1"/>
          <p:nvPr/>
        </p:nvSpPr>
        <p:spPr>
          <a:xfrm>
            <a:off x="1575541" y="4394998"/>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3</a:t>
            </a:r>
          </a:p>
        </p:txBody>
      </p:sp>
      <p:sp>
        <p:nvSpPr>
          <p:cNvPr id="16" name="TextBox 15">
            <a:extLst>
              <a:ext uri="{FF2B5EF4-FFF2-40B4-BE49-F238E27FC236}">
                <a16:creationId xmlns:a16="http://schemas.microsoft.com/office/drawing/2014/main" id="{90E10355-1CEE-E64D-90E5-386089B289AB}"/>
              </a:ext>
            </a:extLst>
          </p:cNvPr>
          <p:cNvSpPr txBox="1"/>
          <p:nvPr/>
        </p:nvSpPr>
        <p:spPr>
          <a:xfrm>
            <a:off x="4795837" y="4411784"/>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[0,0,0,1,0,0,0,0,0,0] </a:t>
            </a:r>
          </a:p>
        </p:txBody>
      </p:sp>
      <p:cxnSp>
        <p:nvCxnSpPr>
          <p:cNvPr id="17" name="Straight Arrow Connector 16">
            <a:extLst>
              <a:ext uri="{FF2B5EF4-FFF2-40B4-BE49-F238E27FC236}">
                <a16:creationId xmlns:a16="http://schemas.microsoft.com/office/drawing/2014/main" id="{D3C1113F-CFC7-924A-908A-38B6C5757F0C}"/>
              </a:ext>
            </a:extLst>
          </p:cNvPr>
          <p:cNvCxnSpPr>
            <a:cxnSpLocks/>
            <a:stCxn id="15" idx="3"/>
          </p:cNvCxnSpPr>
          <p:nvPr/>
        </p:nvCxnSpPr>
        <p:spPr>
          <a:xfrm flipV="1">
            <a:off x="2400301" y="4648912"/>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8B893D-7941-CF43-8B04-93F42692D745}"/>
              </a:ext>
            </a:extLst>
          </p:cNvPr>
          <p:cNvSpPr txBox="1"/>
          <p:nvPr/>
        </p:nvSpPr>
        <p:spPr>
          <a:xfrm>
            <a:off x="4795837" y="4665699"/>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19" name="TextBox 18">
            <a:extLst>
              <a:ext uri="{FF2B5EF4-FFF2-40B4-BE49-F238E27FC236}">
                <a16:creationId xmlns:a16="http://schemas.microsoft.com/office/drawing/2014/main" id="{E0649490-42E1-564F-81B6-E33842ABFC50}"/>
              </a:ext>
            </a:extLst>
          </p:cNvPr>
          <p:cNvSpPr txBox="1"/>
          <p:nvPr/>
        </p:nvSpPr>
        <p:spPr>
          <a:xfrm>
            <a:off x="4795837" y="5000231"/>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20" name="TextBox 19">
            <a:extLst>
              <a:ext uri="{FF2B5EF4-FFF2-40B4-BE49-F238E27FC236}">
                <a16:creationId xmlns:a16="http://schemas.microsoft.com/office/drawing/2014/main" id="{E627FD76-DFC9-404F-A98C-6EEA2A71D687}"/>
              </a:ext>
            </a:extLst>
          </p:cNvPr>
          <p:cNvSpPr txBox="1"/>
          <p:nvPr/>
        </p:nvSpPr>
        <p:spPr>
          <a:xfrm>
            <a:off x="4791922" y="5312030"/>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Tree>
    <p:extLst>
      <p:ext uri="{BB962C8B-B14F-4D97-AF65-F5344CB8AC3E}">
        <p14:creationId xmlns:p14="http://schemas.microsoft.com/office/powerpoint/2010/main" val="445950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untrained model</a:t>
            </a:r>
          </a:p>
        </p:txBody>
      </p:sp>
      <p:sp>
        <p:nvSpPr>
          <p:cNvPr id="7" name="Google Shape;219;p33">
            <a:extLst>
              <a:ext uri="{FF2B5EF4-FFF2-40B4-BE49-F238E27FC236}">
                <a16:creationId xmlns:a16="http://schemas.microsoft.com/office/drawing/2014/main" id="{82114283-0862-4EF1-AB42-320B31DD48DF}"/>
              </a:ext>
            </a:extLst>
          </p:cNvPr>
          <p:cNvSpPr/>
          <p:nvPr/>
        </p:nvSpPr>
        <p:spPr>
          <a:xfrm rot="5400000">
            <a:off x="6547008" y="323571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FB238DC-76D8-415F-AF2E-94FECC3FC4BE}"/>
              </a:ext>
            </a:extLst>
          </p:cNvPr>
          <p:cNvSpPr/>
          <p:nvPr/>
        </p:nvSpPr>
        <p:spPr>
          <a:xfrm rot="5400000">
            <a:off x="2223073"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67A161EF-C879-4F29-A91A-FE1E0A957CB1}"/>
              </a:ext>
            </a:extLst>
          </p:cNvPr>
          <p:cNvSpPr/>
          <p:nvPr/>
        </p:nvSpPr>
        <p:spPr>
          <a:xfrm rot="5400000">
            <a:off x="1832190"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F5DBAD8F-7AF5-4839-9BEC-FC0BC2AE6B22}"/>
              </a:ext>
            </a:extLst>
          </p:cNvPr>
          <p:cNvSpPr/>
          <p:nvPr/>
        </p:nvSpPr>
        <p:spPr>
          <a:xfrm rot="5400000">
            <a:off x="6547008" y="405063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572FA9B-4D65-488F-9B2A-A1DA056F41EF}"/>
              </a:ext>
            </a:extLst>
          </p:cNvPr>
          <p:cNvSpPr/>
          <p:nvPr/>
        </p:nvSpPr>
        <p:spPr>
          <a:xfrm rot="5400000">
            <a:off x="2223073"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26069145-1720-4519-83FE-E243B584251C}"/>
              </a:ext>
            </a:extLst>
          </p:cNvPr>
          <p:cNvSpPr/>
          <p:nvPr/>
        </p:nvSpPr>
        <p:spPr>
          <a:xfrm rot="5400000">
            <a:off x="1832190"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3A1C0963-15D6-45A6-B782-1BAA6EC63B8A}"/>
              </a:ext>
            </a:extLst>
          </p:cNvPr>
          <p:cNvSpPr/>
          <p:nvPr/>
        </p:nvSpPr>
        <p:spPr>
          <a:xfrm rot="5400000">
            <a:off x="2253025"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5529AD7C-5EB4-4810-BC28-F44301E036C7}"/>
              </a:ext>
            </a:extLst>
          </p:cNvPr>
          <p:cNvCxnSpPr>
            <a:cxnSpLocks/>
            <a:stCxn id="10" idx="6"/>
            <a:endCxn id="13" idx="2"/>
          </p:cNvCxnSpPr>
          <p:nvPr/>
        </p:nvCxnSpPr>
        <p:spPr>
          <a:xfrm flipH="1">
            <a:off x="2415982" y="437555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F31E2-0E52-4569-8784-4C4DD7EC523C}"/>
              </a:ext>
            </a:extLst>
          </p:cNvPr>
          <p:cNvCxnSpPr>
            <a:cxnSpLocks/>
            <a:stCxn id="11" idx="6"/>
            <a:endCxn id="13" idx="2"/>
          </p:cNvCxnSpPr>
          <p:nvPr/>
        </p:nvCxnSpPr>
        <p:spPr>
          <a:xfrm>
            <a:off x="2386030" y="436983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171202-B1BE-4C47-8FCA-AB027214E3CC}"/>
              </a:ext>
            </a:extLst>
          </p:cNvPr>
          <p:cNvCxnSpPr>
            <a:cxnSpLocks/>
            <a:stCxn id="12" idx="6"/>
            <a:endCxn id="13" idx="2"/>
          </p:cNvCxnSpPr>
          <p:nvPr/>
        </p:nvCxnSpPr>
        <p:spPr>
          <a:xfrm>
            <a:off x="1995147" y="436983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AEE9E-BF15-4490-B3F2-DEB8A43CECE8}"/>
              </a:ext>
            </a:extLst>
          </p:cNvPr>
          <p:cNvCxnSpPr>
            <a:cxnSpLocks/>
            <a:stCxn id="9" idx="6"/>
            <a:endCxn id="10" idx="2"/>
          </p:cNvCxnSpPr>
          <p:nvPr/>
        </p:nvCxnSpPr>
        <p:spPr>
          <a:xfrm>
            <a:off x="1995147" y="355492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D13D66-D17E-408D-A70C-B968BBDA9113}"/>
              </a:ext>
            </a:extLst>
          </p:cNvPr>
          <p:cNvCxnSpPr>
            <a:cxnSpLocks/>
            <a:stCxn id="9" idx="6"/>
            <a:endCxn id="11" idx="2"/>
          </p:cNvCxnSpPr>
          <p:nvPr/>
        </p:nvCxnSpPr>
        <p:spPr>
          <a:xfrm>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220715-C1A3-4A89-A80D-94B95277A2DC}"/>
              </a:ext>
            </a:extLst>
          </p:cNvPr>
          <p:cNvCxnSpPr>
            <a:cxnSpLocks/>
            <a:stCxn id="9" idx="6"/>
            <a:endCxn id="12" idx="2"/>
          </p:cNvCxnSpPr>
          <p:nvPr/>
        </p:nvCxnSpPr>
        <p:spPr>
          <a:xfrm>
            <a:off x="1995147"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D77512-CD3D-43E4-94E7-A4ABC0E2E697}"/>
              </a:ext>
            </a:extLst>
          </p:cNvPr>
          <p:cNvCxnSpPr>
            <a:cxnSpLocks/>
            <a:stCxn id="7" idx="6"/>
            <a:endCxn id="10" idx="2"/>
          </p:cNvCxnSpPr>
          <p:nvPr/>
        </p:nvCxnSpPr>
        <p:spPr>
          <a:xfrm>
            <a:off x="6709965" y="356063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35F4-0700-4881-B178-3229013F7207}"/>
              </a:ext>
            </a:extLst>
          </p:cNvPr>
          <p:cNvCxnSpPr>
            <a:cxnSpLocks/>
            <a:stCxn id="7" idx="6"/>
            <a:endCxn id="11" idx="2"/>
          </p:cNvCxnSpPr>
          <p:nvPr/>
        </p:nvCxnSpPr>
        <p:spPr>
          <a:xfrm flipH="1">
            <a:off x="2386030" y="356063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ABF943-0AF7-43F3-8E2B-8153CE3A348D}"/>
              </a:ext>
            </a:extLst>
          </p:cNvPr>
          <p:cNvCxnSpPr>
            <a:cxnSpLocks/>
            <a:stCxn id="7" idx="6"/>
            <a:endCxn id="12" idx="2"/>
          </p:cNvCxnSpPr>
          <p:nvPr/>
        </p:nvCxnSpPr>
        <p:spPr>
          <a:xfrm flipH="1">
            <a:off x="1995147" y="356063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724B00-DBEB-4A68-866E-5775EE9C728A}"/>
              </a:ext>
            </a:extLst>
          </p:cNvPr>
          <p:cNvCxnSpPr>
            <a:cxnSpLocks/>
            <a:stCxn id="8" idx="6"/>
            <a:endCxn id="10" idx="2"/>
          </p:cNvCxnSpPr>
          <p:nvPr/>
        </p:nvCxnSpPr>
        <p:spPr>
          <a:xfrm>
            <a:off x="2386030" y="355492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EA338B-EB16-4AEB-8662-572E3E013086}"/>
              </a:ext>
            </a:extLst>
          </p:cNvPr>
          <p:cNvCxnSpPr>
            <a:cxnSpLocks/>
            <a:stCxn id="8" idx="6"/>
            <a:endCxn id="11" idx="2"/>
          </p:cNvCxnSpPr>
          <p:nvPr/>
        </p:nvCxnSpPr>
        <p:spPr>
          <a:xfrm>
            <a:off x="2386030"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6FE88E-4F1C-434A-941E-A04AFAB4BFF1}"/>
              </a:ext>
            </a:extLst>
          </p:cNvPr>
          <p:cNvCxnSpPr>
            <a:cxnSpLocks/>
            <a:stCxn id="8" idx="6"/>
            <a:endCxn id="12" idx="2"/>
          </p:cNvCxnSpPr>
          <p:nvPr/>
        </p:nvCxnSpPr>
        <p:spPr>
          <a:xfrm flipH="1">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Google Shape;219;p33">
            <a:extLst>
              <a:ext uri="{FF2B5EF4-FFF2-40B4-BE49-F238E27FC236}">
                <a16:creationId xmlns:a16="http://schemas.microsoft.com/office/drawing/2014/main" id="{A1400A66-3381-4C16-8E62-78EC2F564D9C}"/>
              </a:ext>
            </a:extLst>
          </p:cNvPr>
          <p:cNvSpPr/>
          <p:nvPr/>
        </p:nvSpPr>
        <p:spPr>
          <a:xfrm rot="5400000">
            <a:off x="2694142"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5" name="Google Shape;219;p33">
            <a:extLst>
              <a:ext uri="{FF2B5EF4-FFF2-40B4-BE49-F238E27FC236}">
                <a16:creationId xmlns:a16="http://schemas.microsoft.com/office/drawing/2014/main" id="{F1C34ADE-FA10-4B1D-9D56-960D900CEB25}"/>
              </a:ext>
            </a:extLst>
          </p:cNvPr>
          <p:cNvSpPr/>
          <p:nvPr/>
        </p:nvSpPr>
        <p:spPr>
          <a:xfrm rot="5400000">
            <a:off x="3135259"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 name="Google Shape;219;p33">
            <a:extLst>
              <a:ext uri="{FF2B5EF4-FFF2-40B4-BE49-F238E27FC236}">
                <a16:creationId xmlns:a16="http://schemas.microsoft.com/office/drawing/2014/main" id="{67AABA9F-FA31-43A6-A134-C706BCFDB504}"/>
              </a:ext>
            </a:extLst>
          </p:cNvPr>
          <p:cNvSpPr/>
          <p:nvPr/>
        </p:nvSpPr>
        <p:spPr>
          <a:xfrm rot="5400000">
            <a:off x="3576376"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D1016F3E-D80E-4853-8D61-707B4194AE6F}"/>
              </a:ext>
            </a:extLst>
          </p:cNvPr>
          <p:cNvSpPr/>
          <p:nvPr/>
        </p:nvSpPr>
        <p:spPr>
          <a:xfrm rot="5400000">
            <a:off x="4017493"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1" name="Google Shape;219;p33">
            <a:extLst>
              <a:ext uri="{FF2B5EF4-FFF2-40B4-BE49-F238E27FC236}">
                <a16:creationId xmlns:a16="http://schemas.microsoft.com/office/drawing/2014/main" id="{1D8F3AEF-3E6C-4243-85AD-D6657A26C4E7}"/>
              </a:ext>
            </a:extLst>
          </p:cNvPr>
          <p:cNvSpPr/>
          <p:nvPr/>
        </p:nvSpPr>
        <p:spPr>
          <a:xfrm rot="5400000">
            <a:off x="445861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3" name="Google Shape;219;p33">
            <a:extLst>
              <a:ext uri="{FF2B5EF4-FFF2-40B4-BE49-F238E27FC236}">
                <a16:creationId xmlns:a16="http://schemas.microsoft.com/office/drawing/2014/main" id="{3CBA4C39-CCF9-4498-AF79-67230E9C1B01}"/>
              </a:ext>
            </a:extLst>
          </p:cNvPr>
          <p:cNvSpPr/>
          <p:nvPr/>
        </p:nvSpPr>
        <p:spPr>
          <a:xfrm rot="5400000">
            <a:off x="4899727"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5" name="Google Shape;219;p33">
            <a:extLst>
              <a:ext uri="{FF2B5EF4-FFF2-40B4-BE49-F238E27FC236}">
                <a16:creationId xmlns:a16="http://schemas.microsoft.com/office/drawing/2014/main" id="{6EAD165D-6449-4FA9-9965-FA133C1C39AD}"/>
              </a:ext>
            </a:extLst>
          </p:cNvPr>
          <p:cNvSpPr/>
          <p:nvPr/>
        </p:nvSpPr>
        <p:spPr>
          <a:xfrm rot="5400000">
            <a:off x="5340844"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9452B148-A181-450F-9DB2-E4D5F9FE5B2C}"/>
              </a:ext>
            </a:extLst>
          </p:cNvPr>
          <p:cNvSpPr/>
          <p:nvPr/>
        </p:nvSpPr>
        <p:spPr>
          <a:xfrm rot="5400000">
            <a:off x="5781961"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F1609ABE-E69B-4894-9C6E-FB1AE18E5DA2}"/>
              </a:ext>
            </a:extLst>
          </p:cNvPr>
          <p:cNvSpPr/>
          <p:nvPr/>
        </p:nvSpPr>
        <p:spPr>
          <a:xfrm rot="5400000">
            <a:off x="622308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9" name="Straight Connector 88">
            <a:extLst>
              <a:ext uri="{FF2B5EF4-FFF2-40B4-BE49-F238E27FC236}">
                <a16:creationId xmlns:a16="http://schemas.microsoft.com/office/drawing/2014/main" id="{CBE8B7DD-0E1A-4B3D-A38F-F42BBF89ABFB}"/>
              </a:ext>
            </a:extLst>
          </p:cNvPr>
          <p:cNvCxnSpPr>
            <a:cxnSpLocks/>
            <a:stCxn id="12" idx="6"/>
            <a:endCxn id="43" idx="2"/>
          </p:cNvCxnSpPr>
          <p:nvPr/>
        </p:nvCxnSpPr>
        <p:spPr>
          <a:xfrm>
            <a:off x="1995147" y="436983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6EC807-4D4E-4C4A-9E68-D69E63C8C649}"/>
              </a:ext>
            </a:extLst>
          </p:cNvPr>
          <p:cNvCxnSpPr>
            <a:cxnSpLocks/>
            <a:stCxn id="11" idx="6"/>
            <a:endCxn id="43" idx="2"/>
          </p:cNvCxnSpPr>
          <p:nvPr/>
        </p:nvCxnSpPr>
        <p:spPr>
          <a:xfrm>
            <a:off x="2386030" y="436983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629E67-D4A4-4845-9B49-4F467CB59DEB}"/>
              </a:ext>
            </a:extLst>
          </p:cNvPr>
          <p:cNvCxnSpPr>
            <a:cxnSpLocks/>
            <a:stCxn id="10" idx="6"/>
            <a:endCxn id="43" idx="2"/>
          </p:cNvCxnSpPr>
          <p:nvPr/>
        </p:nvCxnSpPr>
        <p:spPr>
          <a:xfrm flipH="1">
            <a:off x="2857099" y="437555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3A2117-F18D-4A71-8B6B-ACCC9C33A789}"/>
              </a:ext>
            </a:extLst>
          </p:cNvPr>
          <p:cNvCxnSpPr>
            <a:cxnSpLocks/>
            <a:stCxn id="11" idx="6"/>
            <a:endCxn id="45" idx="2"/>
          </p:cNvCxnSpPr>
          <p:nvPr/>
        </p:nvCxnSpPr>
        <p:spPr>
          <a:xfrm>
            <a:off x="2386030" y="436983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FD47DA-F0F1-4CFF-ACD7-91C482AD8EB4}"/>
              </a:ext>
            </a:extLst>
          </p:cNvPr>
          <p:cNvCxnSpPr>
            <a:cxnSpLocks/>
            <a:stCxn id="12" idx="6"/>
            <a:endCxn id="45" idx="2"/>
          </p:cNvCxnSpPr>
          <p:nvPr/>
        </p:nvCxnSpPr>
        <p:spPr>
          <a:xfrm>
            <a:off x="1995147" y="436983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B29400-3DF5-4565-BCC5-E18F42819343}"/>
              </a:ext>
            </a:extLst>
          </p:cNvPr>
          <p:cNvCxnSpPr>
            <a:cxnSpLocks/>
            <a:stCxn id="10" idx="6"/>
            <a:endCxn id="45" idx="2"/>
          </p:cNvCxnSpPr>
          <p:nvPr/>
        </p:nvCxnSpPr>
        <p:spPr>
          <a:xfrm flipH="1">
            <a:off x="3298216" y="437555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2B1203-8327-4BB6-8AF6-DA7D7D07AF6C}"/>
              </a:ext>
            </a:extLst>
          </p:cNvPr>
          <p:cNvCxnSpPr>
            <a:cxnSpLocks/>
            <a:stCxn id="12" idx="6"/>
            <a:endCxn id="47" idx="2"/>
          </p:cNvCxnSpPr>
          <p:nvPr/>
        </p:nvCxnSpPr>
        <p:spPr>
          <a:xfrm>
            <a:off x="1995147" y="436983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439B55C-5316-4E79-9084-9C0A4E307480}"/>
              </a:ext>
            </a:extLst>
          </p:cNvPr>
          <p:cNvCxnSpPr>
            <a:cxnSpLocks/>
            <a:stCxn id="11" idx="6"/>
            <a:endCxn id="47" idx="2"/>
          </p:cNvCxnSpPr>
          <p:nvPr/>
        </p:nvCxnSpPr>
        <p:spPr>
          <a:xfrm>
            <a:off x="2386030" y="436983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9C4EBD4-8084-46A6-B48B-B4BCB31649EC}"/>
              </a:ext>
            </a:extLst>
          </p:cNvPr>
          <p:cNvCxnSpPr>
            <a:cxnSpLocks/>
            <a:stCxn id="10" idx="6"/>
            <a:endCxn id="47" idx="2"/>
          </p:cNvCxnSpPr>
          <p:nvPr/>
        </p:nvCxnSpPr>
        <p:spPr>
          <a:xfrm flipH="1">
            <a:off x="3739333" y="437555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063A04-6F9E-4098-8900-0E070C6F305E}"/>
              </a:ext>
            </a:extLst>
          </p:cNvPr>
          <p:cNvCxnSpPr>
            <a:cxnSpLocks/>
            <a:stCxn id="12" idx="6"/>
            <a:endCxn id="49" idx="2"/>
          </p:cNvCxnSpPr>
          <p:nvPr/>
        </p:nvCxnSpPr>
        <p:spPr>
          <a:xfrm>
            <a:off x="1995147" y="436983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B05DEC4-446F-4D3F-859E-C27FF593171F}"/>
              </a:ext>
            </a:extLst>
          </p:cNvPr>
          <p:cNvCxnSpPr>
            <a:cxnSpLocks/>
            <a:stCxn id="11" idx="6"/>
            <a:endCxn id="49" idx="2"/>
          </p:cNvCxnSpPr>
          <p:nvPr/>
        </p:nvCxnSpPr>
        <p:spPr>
          <a:xfrm>
            <a:off x="2386030" y="436983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40A0300-E99D-41B0-AFE3-A9D8F2B8AA27}"/>
              </a:ext>
            </a:extLst>
          </p:cNvPr>
          <p:cNvCxnSpPr>
            <a:cxnSpLocks/>
            <a:stCxn id="10" idx="6"/>
            <a:endCxn id="49" idx="2"/>
          </p:cNvCxnSpPr>
          <p:nvPr/>
        </p:nvCxnSpPr>
        <p:spPr>
          <a:xfrm flipH="1">
            <a:off x="4180450" y="437555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BA1B2-FA66-4698-8DC1-59E2BDDFF932}"/>
              </a:ext>
            </a:extLst>
          </p:cNvPr>
          <p:cNvCxnSpPr>
            <a:cxnSpLocks/>
            <a:stCxn id="11" idx="6"/>
            <a:endCxn id="51" idx="2"/>
          </p:cNvCxnSpPr>
          <p:nvPr/>
        </p:nvCxnSpPr>
        <p:spPr>
          <a:xfrm>
            <a:off x="2386030" y="436983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7588FF-9AB3-43CA-88B5-06B5B9D3E452}"/>
              </a:ext>
            </a:extLst>
          </p:cNvPr>
          <p:cNvCxnSpPr>
            <a:cxnSpLocks/>
            <a:stCxn id="12" idx="6"/>
            <a:endCxn id="51" idx="2"/>
          </p:cNvCxnSpPr>
          <p:nvPr/>
        </p:nvCxnSpPr>
        <p:spPr>
          <a:xfrm>
            <a:off x="1995147" y="436983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2C51F2-FF2B-4473-8F1B-AA5AD79E950D}"/>
              </a:ext>
            </a:extLst>
          </p:cNvPr>
          <p:cNvCxnSpPr>
            <a:cxnSpLocks/>
            <a:stCxn id="10" idx="6"/>
            <a:endCxn id="51" idx="2"/>
          </p:cNvCxnSpPr>
          <p:nvPr/>
        </p:nvCxnSpPr>
        <p:spPr>
          <a:xfrm flipH="1">
            <a:off x="4621567" y="437555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CED44AE-C6DB-4A6C-A60C-FBEFF92D3E8B}"/>
              </a:ext>
            </a:extLst>
          </p:cNvPr>
          <p:cNvCxnSpPr>
            <a:cxnSpLocks/>
            <a:stCxn id="12" idx="6"/>
            <a:endCxn id="53" idx="2"/>
          </p:cNvCxnSpPr>
          <p:nvPr/>
        </p:nvCxnSpPr>
        <p:spPr>
          <a:xfrm>
            <a:off x="1995147" y="436983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D16765-C57B-4A86-81F9-266E2DFEFD09}"/>
              </a:ext>
            </a:extLst>
          </p:cNvPr>
          <p:cNvCxnSpPr>
            <a:cxnSpLocks/>
            <a:stCxn id="11" idx="6"/>
            <a:endCxn id="53" idx="2"/>
          </p:cNvCxnSpPr>
          <p:nvPr/>
        </p:nvCxnSpPr>
        <p:spPr>
          <a:xfrm>
            <a:off x="2386030" y="436983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E8502B-F7D1-47DF-96DC-D140A7811268}"/>
              </a:ext>
            </a:extLst>
          </p:cNvPr>
          <p:cNvCxnSpPr>
            <a:cxnSpLocks/>
            <a:stCxn id="10" idx="6"/>
            <a:endCxn id="53" idx="2"/>
          </p:cNvCxnSpPr>
          <p:nvPr/>
        </p:nvCxnSpPr>
        <p:spPr>
          <a:xfrm flipH="1">
            <a:off x="5062684" y="437555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3C635-DEB6-4B4B-939D-3655EB2C1F7C}"/>
              </a:ext>
            </a:extLst>
          </p:cNvPr>
          <p:cNvCxnSpPr>
            <a:cxnSpLocks/>
            <a:stCxn id="12" idx="6"/>
            <a:endCxn id="55" idx="2"/>
          </p:cNvCxnSpPr>
          <p:nvPr/>
        </p:nvCxnSpPr>
        <p:spPr>
          <a:xfrm>
            <a:off x="1995147" y="436983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2E6951-DF0A-4755-9859-79F37CC7B725}"/>
              </a:ext>
            </a:extLst>
          </p:cNvPr>
          <p:cNvCxnSpPr>
            <a:cxnSpLocks/>
            <a:stCxn id="11" idx="6"/>
            <a:endCxn id="55" idx="2"/>
          </p:cNvCxnSpPr>
          <p:nvPr/>
        </p:nvCxnSpPr>
        <p:spPr>
          <a:xfrm>
            <a:off x="2386030" y="436983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58266E-18BA-4E2F-9564-2B8AB848DEE4}"/>
              </a:ext>
            </a:extLst>
          </p:cNvPr>
          <p:cNvCxnSpPr>
            <a:cxnSpLocks/>
            <a:stCxn id="10" idx="6"/>
            <a:endCxn id="55" idx="2"/>
          </p:cNvCxnSpPr>
          <p:nvPr/>
        </p:nvCxnSpPr>
        <p:spPr>
          <a:xfrm flipH="1">
            <a:off x="5503801" y="437555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155BC1E-2617-4B14-AE91-E00B7DA19D78}"/>
              </a:ext>
            </a:extLst>
          </p:cNvPr>
          <p:cNvCxnSpPr>
            <a:cxnSpLocks/>
            <a:stCxn id="12" idx="6"/>
            <a:endCxn id="57" idx="2"/>
          </p:cNvCxnSpPr>
          <p:nvPr/>
        </p:nvCxnSpPr>
        <p:spPr>
          <a:xfrm>
            <a:off x="1995147" y="436983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D20288-80ED-4678-845C-462840DB79EA}"/>
              </a:ext>
            </a:extLst>
          </p:cNvPr>
          <p:cNvCxnSpPr>
            <a:cxnSpLocks/>
            <a:stCxn id="11" idx="6"/>
            <a:endCxn id="57" idx="2"/>
          </p:cNvCxnSpPr>
          <p:nvPr/>
        </p:nvCxnSpPr>
        <p:spPr>
          <a:xfrm>
            <a:off x="2386030" y="436983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F09946-C3F0-4000-8DE7-0812F91C48D3}"/>
              </a:ext>
            </a:extLst>
          </p:cNvPr>
          <p:cNvCxnSpPr>
            <a:cxnSpLocks/>
            <a:stCxn id="10" idx="6"/>
            <a:endCxn id="57" idx="2"/>
          </p:cNvCxnSpPr>
          <p:nvPr/>
        </p:nvCxnSpPr>
        <p:spPr>
          <a:xfrm flipH="1">
            <a:off x="5944918" y="437555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8D4178-2C1C-4A49-87AA-8DB7DDD1F2B0}"/>
              </a:ext>
            </a:extLst>
          </p:cNvPr>
          <p:cNvCxnSpPr>
            <a:cxnSpLocks/>
            <a:stCxn id="12" idx="6"/>
            <a:endCxn id="59" idx="2"/>
          </p:cNvCxnSpPr>
          <p:nvPr/>
        </p:nvCxnSpPr>
        <p:spPr>
          <a:xfrm>
            <a:off x="1995147" y="436983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CF20345-B104-4C07-9273-17971E0D9FC3}"/>
              </a:ext>
            </a:extLst>
          </p:cNvPr>
          <p:cNvCxnSpPr>
            <a:cxnSpLocks/>
            <a:stCxn id="11" idx="6"/>
            <a:endCxn id="59" idx="2"/>
          </p:cNvCxnSpPr>
          <p:nvPr/>
        </p:nvCxnSpPr>
        <p:spPr>
          <a:xfrm>
            <a:off x="2386030" y="436983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4BB2D7-E9F5-46CE-ABAE-8CAB4C617326}"/>
              </a:ext>
            </a:extLst>
          </p:cNvPr>
          <p:cNvCxnSpPr>
            <a:cxnSpLocks/>
            <a:stCxn id="10" idx="6"/>
            <a:endCxn id="59" idx="2"/>
          </p:cNvCxnSpPr>
          <p:nvPr/>
        </p:nvCxnSpPr>
        <p:spPr>
          <a:xfrm flipH="1">
            <a:off x="6386037" y="437555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72" name="Picture 171" descr="A picture containing drawing&#10;&#10;Description automatically generated">
            <a:extLst>
              <a:ext uri="{FF2B5EF4-FFF2-40B4-BE49-F238E27FC236}">
                <a16:creationId xmlns:a16="http://schemas.microsoft.com/office/drawing/2014/main" id="{37044013-1203-4241-9A9C-02FA98ED4BE0}"/>
              </a:ext>
            </a:extLst>
          </p:cNvPr>
          <p:cNvPicPr>
            <a:picLocks noChangeAspect="1"/>
          </p:cNvPicPr>
          <p:nvPr/>
        </p:nvPicPr>
        <p:blipFill>
          <a:blip r:embed="rId3"/>
          <a:stretch>
            <a:fillRect/>
          </a:stretch>
        </p:blipFill>
        <p:spPr>
          <a:xfrm>
            <a:off x="2167099" y="1741080"/>
            <a:ext cx="786731" cy="786731"/>
          </a:xfrm>
          <a:prstGeom prst="rect">
            <a:avLst/>
          </a:prstGeom>
        </p:spPr>
      </p:pic>
      <p:cxnSp>
        <p:nvCxnSpPr>
          <p:cNvPr id="173" name="Straight Arrow Connector 172">
            <a:extLst>
              <a:ext uri="{FF2B5EF4-FFF2-40B4-BE49-F238E27FC236}">
                <a16:creationId xmlns:a16="http://schemas.microsoft.com/office/drawing/2014/main" id="{91D0C865-23A5-4E37-8771-E52FACF6E056}"/>
              </a:ext>
            </a:extLst>
          </p:cNvPr>
          <p:cNvCxnSpPr>
            <a:cxnSpLocks/>
          </p:cNvCxnSpPr>
          <p:nvPr/>
        </p:nvCxnSpPr>
        <p:spPr>
          <a:xfrm>
            <a:off x="3034812" y="215724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BB943A9-CB8F-4B29-8D91-5DAA8E3745CF}"/>
              </a:ext>
            </a:extLst>
          </p:cNvPr>
          <p:cNvSpPr txBox="1"/>
          <p:nvPr/>
        </p:nvSpPr>
        <p:spPr>
          <a:xfrm>
            <a:off x="3507819" y="197519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77" name="Straight Connector 176">
            <a:extLst>
              <a:ext uri="{FF2B5EF4-FFF2-40B4-BE49-F238E27FC236}">
                <a16:creationId xmlns:a16="http://schemas.microsoft.com/office/drawing/2014/main" id="{AD02AB1C-4EF0-4BA5-9239-FFECEAA1BCA9}"/>
              </a:ext>
            </a:extLst>
          </p:cNvPr>
          <p:cNvCxnSpPr>
            <a:cxnSpLocks/>
            <a:endCxn id="9" idx="2"/>
          </p:cNvCxnSpPr>
          <p:nvPr/>
        </p:nvCxnSpPr>
        <p:spPr>
          <a:xfrm flipH="1">
            <a:off x="1995147" y="240282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4DF0EC-BF9D-4208-81BD-B3D72B10BB42}"/>
              </a:ext>
            </a:extLst>
          </p:cNvPr>
          <p:cNvCxnSpPr>
            <a:cxnSpLocks/>
            <a:endCxn id="8" idx="2"/>
          </p:cNvCxnSpPr>
          <p:nvPr/>
        </p:nvCxnSpPr>
        <p:spPr>
          <a:xfrm flipH="1">
            <a:off x="2386030" y="240282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19FEC7-FAE6-491E-9DAF-FC73B2C054CC}"/>
              </a:ext>
            </a:extLst>
          </p:cNvPr>
          <p:cNvCxnSpPr>
            <a:cxnSpLocks/>
            <a:endCxn id="7" idx="2"/>
          </p:cNvCxnSpPr>
          <p:nvPr/>
        </p:nvCxnSpPr>
        <p:spPr>
          <a:xfrm>
            <a:off x="3896485" y="241081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9148D233-EF44-4C09-8CEA-430B99CD3AAF}"/>
              </a:ext>
            </a:extLst>
          </p:cNvPr>
          <p:cNvSpPr txBox="1"/>
          <p:nvPr/>
        </p:nvSpPr>
        <p:spPr>
          <a:xfrm>
            <a:off x="2539225" y="397038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348" name="TextBox 347">
            <a:extLst>
              <a:ext uri="{FF2B5EF4-FFF2-40B4-BE49-F238E27FC236}">
                <a16:creationId xmlns:a16="http://schemas.microsoft.com/office/drawing/2014/main" id="{67D44328-C4A6-4FCA-948E-E386F7811A7B}"/>
              </a:ext>
            </a:extLst>
          </p:cNvPr>
          <p:cNvSpPr txBox="1"/>
          <p:nvPr/>
        </p:nvSpPr>
        <p:spPr>
          <a:xfrm>
            <a:off x="2539225" y="312655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350" name="Straight Connector 349">
            <a:extLst>
              <a:ext uri="{FF2B5EF4-FFF2-40B4-BE49-F238E27FC236}">
                <a16:creationId xmlns:a16="http://schemas.microsoft.com/office/drawing/2014/main" id="{8502A16E-CC18-4C3C-9950-2E2B7E05CAC0}"/>
              </a:ext>
            </a:extLst>
          </p:cNvPr>
          <p:cNvCxnSpPr>
            <a:cxnSpLocks/>
            <a:endCxn id="9" idx="2"/>
          </p:cNvCxnSpPr>
          <p:nvPr/>
        </p:nvCxnSpPr>
        <p:spPr>
          <a:xfrm flipH="1">
            <a:off x="1995147" y="241081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43BD236-EC02-4547-BC74-B5791B8E57A3}"/>
              </a:ext>
            </a:extLst>
          </p:cNvPr>
          <p:cNvCxnSpPr>
            <a:cxnSpLocks/>
            <a:endCxn id="8" idx="2"/>
          </p:cNvCxnSpPr>
          <p:nvPr/>
        </p:nvCxnSpPr>
        <p:spPr>
          <a:xfrm flipH="1">
            <a:off x="2386030" y="241081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CD15AA-78C5-4B63-AAAC-A76664F8E159}"/>
              </a:ext>
            </a:extLst>
          </p:cNvPr>
          <p:cNvCxnSpPr>
            <a:cxnSpLocks/>
            <a:endCxn id="7" idx="2"/>
          </p:cNvCxnSpPr>
          <p:nvPr/>
        </p:nvCxnSpPr>
        <p:spPr>
          <a:xfrm>
            <a:off x="4202519" y="241081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664FC83-530E-476B-865B-28DD0C012F7F}"/>
              </a:ext>
            </a:extLst>
          </p:cNvPr>
          <p:cNvCxnSpPr>
            <a:cxnSpLocks/>
            <a:endCxn id="9" idx="2"/>
          </p:cNvCxnSpPr>
          <p:nvPr/>
        </p:nvCxnSpPr>
        <p:spPr>
          <a:xfrm flipH="1">
            <a:off x="1995147" y="241081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1D40C3-42FC-498F-9397-589F3E72C3AF}"/>
              </a:ext>
            </a:extLst>
          </p:cNvPr>
          <p:cNvCxnSpPr>
            <a:cxnSpLocks/>
            <a:endCxn id="8" idx="2"/>
          </p:cNvCxnSpPr>
          <p:nvPr/>
        </p:nvCxnSpPr>
        <p:spPr>
          <a:xfrm flipH="1">
            <a:off x="2386030" y="241081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600587D-76D1-4514-9715-E6BBA9365E09}"/>
              </a:ext>
            </a:extLst>
          </p:cNvPr>
          <p:cNvCxnSpPr>
            <a:cxnSpLocks/>
            <a:endCxn id="7" idx="2"/>
          </p:cNvCxnSpPr>
          <p:nvPr/>
        </p:nvCxnSpPr>
        <p:spPr>
          <a:xfrm>
            <a:off x="4974433" y="241081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643BF7C6-5757-4DE9-ABF2-34E0F4CEB72A}"/>
              </a:ext>
            </a:extLst>
          </p:cNvPr>
          <p:cNvSpPr txBox="1"/>
          <p:nvPr/>
        </p:nvSpPr>
        <p:spPr>
          <a:xfrm>
            <a:off x="8083756"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083756"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083756"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083756"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066548"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373721" y="3301827"/>
            <a:ext cx="942886"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Tree>
    <p:extLst>
      <p:ext uri="{BB962C8B-B14F-4D97-AF65-F5344CB8AC3E}">
        <p14:creationId xmlns:p14="http://schemas.microsoft.com/office/powerpoint/2010/main" val="32642668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A Simpler Model</a:t>
            </a:r>
            <a:endParaRPr lang="en-US"/>
          </a:p>
        </p:txBody>
      </p:sp>
    </p:spTree>
    <p:extLst>
      <p:ext uri="{BB962C8B-B14F-4D97-AF65-F5344CB8AC3E}">
        <p14:creationId xmlns:p14="http://schemas.microsoft.com/office/powerpoint/2010/main" val="17774252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51951716"/>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1957706309"/>
              </p:ext>
            </p:extLst>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1089324" cy="2190750"/>
            <a:chOff x="1833182" y="2686050"/>
            <a:chExt cx="1089324"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7"/>
                  <a:stretch>
                    <a:fillRect l="-6098" t="-13924" r="-18293" b="-13924"/>
                  </a:stretch>
                </a:blipFill>
                <a:ln w="6350">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EB95BFC-3E5F-410B-9EC1-D20E0823F185}"/>
                </a:ext>
              </a:extLst>
            </p:cNvPr>
            <p:cNvSpPr txBox="1"/>
            <p:nvPr/>
          </p:nvSpPr>
          <p:spPr>
            <a:xfrm>
              <a:off x="2072593" y="2739610"/>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478081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ppt/theme/themeOverride2.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ppt/theme/themeOverride3.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ppt/theme/themeOverride4.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ppt/theme/themeOverride5.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C1944E67-0873-4BD9-B0F7-E2BBF0E46703}">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108</TotalTime>
  <Words>5013</Words>
  <Application>Microsoft Office PowerPoint</Application>
  <PresentationFormat>Custom</PresentationFormat>
  <Paragraphs>833</Paragraphs>
  <Slides>54</Slides>
  <Notes>54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54</vt:i4>
      </vt:variant>
    </vt:vector>
  </HeadingPairs>
  <TitlesOfParts>
    <vt:vector size="66" baseType="lpstr">
      <vt:lpstr>Roboto</vt:lpstr>
      <vt:lpstr>Arial</vt:lpstr>
      <vt:lpstr>Cambria Math</vt:lpstr>
      <vt:lpstr>Century Gothic</vt:lpstr>
      <vt:lpstr>Gill Sans MT</vt:lpstr>
      <vt:lpstr>Trebuchet MS</vt:lpstr>
      <vt:lpstr>Wingdings</vt:lpstr>
      <vt:lpstr>Wingdings 3</vt:lpstr>
      <vt:lpstr>Title &amp; Bullet</vt:lpstr>
      <vt:lpstr>1_Title &amp; Bullet</vt:lpstr>
      <vt:lpstr>Facet</vt:lpstr>
      <vt:lpstr>Gallery</vt:lpstr>
      <vt:lpstr>Fundamentals of  deep learning part 2: How a neural network Trains</vt:lpstr>
      <vt:lpstr>Agenda</vt:lpstr>
      <vt:lpstr>Agenda – Part 2</vt:lpstr>
      <vt:lpstr>Recap of the exercise</vt:lpstr>
      <vt:lpstr>Data preparation</vt:lpstr>
      <vt:lpstr>Data preparation</vt:lpstr>
      <vt:lpstr>An untrained model</vt:lpstr>
      <vt:lpstr>A Simpler Model</vt:lpstr>
      <vt:lpstr>A Simpler Model</vt:lpstr>
      <vt:lpstr>A Simpler Model</vt:lpstr>
      <vt:lpstr>A Simpler Model</vt:lpstr>
      <vt:lpstr>A Simpler Model</vt:lpstr>
      <vt:lpstr>A Simpler Model</vt:lpstr>
      <vt:lpstr>The Loss Curve</vt:lpstr>
      <vt:lpstr>The Loss Curve</vt:lpstr>
      <vt:lpstr>The Loss Curve</vt:lpstr>
      <vt:lpstr>The Loss Curve</vt:lpstr>
      <vt:lpstr>The Loss Curve</vt:lpstr>
      <vt:lpstr>The Loss Curve</vt:lpstr>
      <vt:lpstr>Optimizers</vt:lpstr>
      <vt:lpstr>FROM NEURON TO NETWORK</vt:lpstr>
      <vt:lpstr>Building a Network</vt:lpstr>
      <vt:lpstr>Building a Network</vt:lpstr>
      <vt:lpstr>Building a Network</vt:lpstr>
      <vt:lpstr>Activation Functions</vt:lpstr>
      <vt:lpstr>Activation Functions</vt:lpstr>
      <vt:lpstr>Activation Functions</vt:lpstr>
      <vt:lpstr>Activation Functions</vt:lpstr>
      <vt:lpstr>OverFitting</vt:lpstr>
      <vt:lpstr>Overfitting</vt:lpstr>
      <vt:lpstr>Overfitting</vt:lpstr>
      <vt:lpstr>Overfitting</vt:lpstr>
      <vt:lpstr>Training vs validation data</vt:lpstr>
      <vt:lpstr>From Regression to Classification</vt:lpstr>
      <vt:lpstr>An MNIST Model</vt:lpstr>
      <vt:lpstr>An MNIST Model</vt:lpstr>
      <vt:lpstr>An MNIST Model</vt:lpstr>
      <vt:lpstr>RMSE FOR PROBABILITIES?</vt:lpstr>
      <vt:lpstr>RMSE FOR PROBABILITIES?</vt:lpstr>
      <vt:lpstr>Cross Entropy</vt:lpstr>
      <vt:lpstr>Cross Entropy</vt:lpstr>
      <vt:lpstr>Cross Entropy</vt:lpstr>
      <vt:lpstr>Bringing it Together</vt:lpstr>
      <vt:lpstr>The next exercise</vt:lpstr>
      <vt:lpstr>Let’s go!</vt:lpstr>
      <vt:lpstr>Appendix: Gradient Descent</vt:lpstr>
      <vt:lpstr>Learning From Error</vt:lpstr>
      <vt:lpstr>The Loss Curve</vt:lpstr>
      <vt:lpstr>The Loss Curve</vt:lpstr>
      <vt:lpstr>The Loss Curve</vt:lpstr>
      <vt:lpstr>The Loss Curve</vt:lpstr>
      <vt:lpstr>The Loss Curve</vt:lpstr>
      <vt:lpstr>The Loss Curve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 part 2: How a neural network Trains</dc:title>
  <dc:creator>Danielle Detering</dc:creator>
  <cp:lastModifiedBy>Danielle Detering</cp:lastModifiedBy>
  <cp:revision>1</cp:revision>
  <dcterms:created xsi:type="dcterms:W3CDTF">2020-08-25T04:29:31Z</dcterms:created>
  <dcterms:modified xsi:type="dcterms:W3CDTF">2020-10-02T00:55:32Z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2020-08-25T06:37:08.2371770Z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y fmtid="{D5CDD505-2E9C-101B-9397-08002B2CF9AE}" pid="10" name="ContentTypeId">
    <vt:lpwstr>0x01010004CF33B71089DC448F3A861CCE49DD4C</vt:lpwstr>
  </property>
</Properties>
</file>